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26"/>
  </p:notesMasterIdLst>
  <p:handoutMasterIdLst>
    <p:handoutMasterId r:id="rId27"/>
  </p:handoutMasterIdLst>
  <p:sldIdLst>
    <p:sldId id="285" r:id="rId3"/>
    <p:sldId id="286" r:id="rId4"/>
    <p:sldId id="287" r:id="rId5"/>
    <p:sldId id="297" r:id="rId6"/>
    <p:sldId id="300" r:id="rId7"/>
    <p:sldId id="290" r:id="rId8"/>
    <p:sldId id="304" r:id="rId9"/>
    <p:sldId id="308" r:id="rId10"/>
    <p:sldId id="317" r:id="rId11"/>
    <p:sldId id="305" r:id="rId12"/>
    <p:sldId id="303" r:id="rId13"/>
    <p:sldId id="307" r:id="rId14"/>
    <p:sldId id="306" r:id="rId15"/>
    <p:sldId id="309" r:id="rId16"/>
    <p:sldId id="310" r:id="rId17"/>
    <p:sldId id="313" r:id="rId18"/>
    <p:sldId id="319" r:id="rId19"/>
    <p:sldId id="312" r:id="rId20"/>
    <p:sldId id="320" r:id="rId21"/>
    <p:sldId id="314" r:id="rId22"/>
    <p:sldId id="315" r:id="rId23"/>
    <p:sldId id="318" r:id="rId24"/>
    <p:sldId id="299" r:id="rId2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4559" autoAdjust="0"/>
    <p:restoredTop sz="80838" autoAdjust="0"/>
  </p:normalViewPr>
  <p:slideViewPr>
    <p:cSldViewPr snapToGrid="0" snapToObjects="1">
      <p:cViewPr varScale="1">
        <p:scale>
          <a:sx n="58" d="100"/>
          <a:sy n="58" d="100"/>
        </p:scale>
        <p:origin x="21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notesViewPr>
    <p:cSldViewPr snapToGrid="0" snapToObjects="1">
      <p:cViewPr varScale="1">
        <p:scale>
          <a:sx n="70" d="100"/>
          <a:sy n="70" d="100"/>
        </p:scale>
        <p:origin x="-321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8AD22-CFD6-413B-A692-5EE9E95976C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GB"/>
        </a:p>
      </dgm:t>
    </dgm:pt>
    <dgm:pt modelId="{1FA338AE-E1A0-47A2-B806-3469B7C6D736}">
      <dgm:prSet/>
      <dgm:spPr/>
      <dgm:t>
        <a:bodyPr/>
        <a:lstStyle/>
        <a:p>
          <a:pPr rtl="0"/>
          <a:r>
            <a:rPr lang="en-US" b="0" dirty="0">
              <a:solidFill>
                <a:schemeClr val="tx2"/>
              </a:solidFill>
            </a:rPr>
            <a:t>An international non-profit membership association for language education professionals, founded in 1991</a:t>
          </a:r>
          <a:endParaRPr lang="en-GB" dirty="0">
            <a:solidFill>
              <a:schemeClr val="tx2"/>
            </a:solidFill>
          </a:endParaRPr>
        </a:p>
      </dgm:t>
    </dgm:pt>
    <dgm:pt modelId="{F1742179-A26F-4D0A-8E9B-C63B1BB3FD5D}" type="parTrans" cxnId="{F69527B7-FA47-4992-81CE-802F0260F648}">
      <dgm:prSet/>
      <dgm:spPr/>
      <dgm:t>
        <a:bodyPr/>
        <a:lstStyle/>
        <a:p>
          <a:endParaRPr lang="en-GB"/>
        </a:p>
      </dgm:t>
    </dgm:pt>
    <dgm:pt modelId="{960CE9F6-DB83-46A8-BA79-15D623530133}" type="sibTrans" cxnId="{F69527B7-FA47-4992-81CE-802F0260F648}">
      <dgm:prSet/>
      <dgm:spPr/>
      <dgm:t>
        <a:bodyPr/>
        <a:lstStyle/>
        <a:p>
          <a:endParaRPr lang="en-GB"/>
        </a:p>
      </dgm:t>
    </dgm:pt>
    <dgm:pt modelId="{25E1B60F-5A5C-446F-9267-10E66A21AD2E}" type="pres">
      <dgm:prSet presAssocID="{4D28AD22-CFD6-413B-A692-5EE9E95976CF}" presName="linear" presStyleCnt="0">
        <dgm:presLayoutVars>
          <dgm:animLvl val="lvl"/>
          <dgm:resizeHandles val="exact"/>
        </dgm:presLayoutVars>
      </dgm:prSet>
      <dgm:spPr/>
    </dgm:pt>
    <dgm:pt modelId="{A4E1255F-CD10-4AE0-BBB2-D512784A57BC}" type="pres">
      <dgm:prSet presAssocID="{1FA338AE-E1A0-47A2-B806-3469B7C6D73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F41D804-9B3A-4A37-A2C3-94A07F0558D6}" type="presOf" srcId="{4D28AD22-CFD6-413B-A692-5EE9E95976CF}" destId="{25E1B60F-5A5C-446F-9267-10E66A21AD2E}" srcOrd="0" destOrd="0" presId="urn:microsoft.com/office/officeart/2005/8/layout/vList2"/>
    <dgm:cxn modelId="{0E76084B-3AAA-464D-84AC-E598F042557D}" type="presOf" srcId="{1FA338AE-E1A0-47A2-B806-3469B7C6D736}" destId="{A4E1255F-CD10-4AE0-BBB2-D512784A57BC}" srcOrd="0" destOrd="0" presId="urn:microsoft.com/office/officeart/2005/8/layout/vList2"/>
    <dgm:cxn modelId="{F69527B7-FA47-4992-81CE-802F0260F648}" srcId="{4D28AD22-CFD6-413B-A692-5EE9E95976CF}" destId="{1FA338AE-E1A0-47A2-B806-3469B7C6D736}" srcOrd="0" destOrd="0" parTransId="{F1742179-A26F-4D0A-8E9B-C63B1BB3FD5D}" sibTransId="{960CE9F6-DB83-46A8-BA79-15D623530133}"/>
    <dgm:cxn modelId="{3B4DE1EE-CBDF-4A34-8EEA-D40677A91EFF}" type="presParOf" srcId="{25E1B60F-5A5C-446F-9267-10E66A21AD2E}" destId="{A4E1255F-CD10-4AE0-BBB2-D512784A57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80F95A-C0B7-424A-BB23-45C765C0C05A}" type="doc">
      <dgm:prSet loTypeId="urn:microsoft.com/office/officeart/2005/8/layout/matrix3" loCatId="matrix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GB"/>
        </a:p>
      </dgm:t>
    </dgm:pt>
    <dgm:pt modelId="{B9C2E3C9-D2BB-40E9-8C4D-BAC6694536DA}">
      <dgm:prSet/>
      <dgm:spPr/>
      <dgm:t>
        <a:bodyPr/>
        <a:lstStyle/>
        <a:p>
          <a:pPr rtl="0"/>
          <a:r>
            <a:rPr lang="pl-PL" b="0" dirty="0"/>
            <a:t>Plurilingualism</a:t>
          </a:r>
          <a:endParaRPr lang="en-GB" dirty="0"/>
        </a:p>
      </dgm:t>
    </dgm:pt>
    <dgm:pt modelId="{9B1261F4-1A5D-4848-90F1-220EBBFBFF36}" type="parTrans" cxnId="{8F4B2DE4-37D7-478F-83D0-24615BE461C5}">
      <dgm:prSet/>
      <dgm:spPr/>
      <dgm:t>
        <a:bodyPr/>
        <a:lstStyle/>
        <a:p>
          <a:endParaRPr lang="en-GB"/>
        </a:p>
      </dgm:t>
    </dgm:pt>
    <dgm:pt modelId="{8A99E70E-F4CC-462A-B65F-0372BA35001F}" type="sibTrans" cxnId="{8F4B2DE4-37D7-478F-83D0-24615BE461C5}">
      <dgm:prSet/>
      <dgm:spPr/>
      <dgm:t>
        <a:bodyPr/>
        <a:lstStyle/>
        <a:p>
          <a:endParaRPr lang="en-GB"/>
        </a:p>
      </dgm:t>
    </dgm:pt>
    <dgm:pt modelId="{9C79DBC8-49C3-463B-BDBF-B431BA21E159}">
      <dgm:prSet/>
      <dgm:spPr/>
      <dgm:t>
        <a:bodyPr/>
        <a:lstStyle/>
        <a:p>
          <a:pPr rtl="0"/>
          <a:r>
            <a:rPr lang="pl-PL" b="0" dirty="0"/>
            <a:t>Intercultural understanding</a:t>
          </a:r>
          <a:endParaRPr lang="en-GB" dirty="0"/>
        </a:p>
      </dgm:t>
    </dgm:pt>
    <dgm:pt modelId="{8C280975-7BB7-4F77-A437-1F2C10351F06}" type="parTrans" cxnId="{24CDC990-7F67-4AC0-8C32-18CE2BA95CA3}">
      <dgm:prSet/>
      <dgm:spPr/>
      <dgm:t>
        <a:bodyPr/>
        <a:lstStyle/>
        <a:p>
          <a:endParaRPr lang="en-GB"/>
        </a:p>
      </dgm:t>
    </dgm:pt>
    <dgm:pt modelId="{8F9C3B1D-2A69-490A-8D1A-2B023D37F740}" type="sibTrans" cxnId="{24CDC990-7F67-4AC0-8C32-18CE2BA95CA3}">
      <dgm:prSet/>
      <dgm:spPr/>
      <dgm:t>
        <a:bodyPr/>
        <a:lstStyle/>
        <a:p>
          <a:endParaRPr lang="en-GB"/>
        </a:p>
      </dgm:t>
    </dgm:pt>
    <dgm:pt modelId="{8A03F40C-FF76-46B1-B0EA-B757133C62EA}">
      <dgm:prSet/>
      <dgm:spPr/>
      <dgm:t>
        <a:bodyPr/>
        <a:lstStyle/>
        <a:p>
          <a:pPr rtl="0"/>
          <a:r>
            <a:rPr lang="pl-PL" b="0"/>
            <a:t>International cooperation</a:t>
          </a:r>
          <a:endParaRPr lang="en-GB"/>
        </a:p>
      </dgm:t>
    </dgm:pt>
    <dgm:pt modelId="{23C0D005-5432-49E3-9E44-AC88258C7000}" type="parTrans" cxnId="{11C3AC40-ED6B-41D5-99A2-573DC5263E7C}">
      <dgm:prSet/>
      <dgm:spPr/>
      <dgm:t>
        <a:bodyPr/>
        <a:lstStyle/>
        <a:p>
          <a:endParaRPr lang="en-GB"/>
        </a:p>
      </dgm:t>
    </dgm:pt>
    <dgm:pt modelId="{3801D2B3-5C1C-4A56-A4D0-ED2796132484}" type="sibTrans" cxnId="{11C3AC40-ED6B-41D5-99A2-573DC5263E7C}">
      <dgm:prSet/>
      <dgm:spPr/>
      <dgm:t>
        <a:bodyPr/>
        <a:lstStyle/>
        <a:p>
          <a:endParaRPr lang="en-GB"/>
        </a:p>
      </dgm:t>
    </dgm:pt>
    <dgm:pt modelId="{BEEA5F4F-5C07-4941-9DDA-06ECDABBA66D}">
      <dgm:prSet/>
      <dgm:spPr/>
      <dgm:t>
        <a:bodyPr/>
        <a:lstStyle/>
        <a:p>
          <a:pPr rtl="0"/>
          <a:r>
            <a:rPr lang="pl-PL" b="0"/>
            <a:t>Lifelong learning</a:t>
          </a:r>
          <a:endParaRPr lang="en-GB"/>
        </a:p>
      </dgm:t>
    </dgm:pt>
    <dgm:pt modelId="{D76B038D-495C-4F06-B3C4-CFFD9C3160EC}" type="parTrans" cxnId="{A097F7E3-F95E-4E48-9459-7EC9837AA50A}">
      <dgm:prSet/>
      <dgm:spPr/>
      <dgm:t>
        <a:bodyPr/>
        <a:lstStyle/>
        <a:p>
          <a:endParaRPr lang="en-GB"/>
        </a:p>
      </dgm:t>
    </dgm:pt>
    <dgm:pt modelId="{6CE71923-2F2F-44C3-98CE-338C6FCF78BE}" type="sibTrans" cxnId="{A097F7E3-F95E-4E48-9459-7EC9837AA50A}">
      <dgm:prSet/>
      <dgm:spPr/>
      <dgm:t>
        <a:bodyPr/>
        <a:lstStyle/>
        <a:p>
          <a:endParaRPr lang="en-GB"/>
        </a:p>
      </dgm:t>
    </dgm:pt>
    <dgm:pt modelId="{717FF9A1-6E11-4B30-B558-92A20F5DD287}" type="pres">
      <dgm:prSet presAssocID="{BE80F95A-C0B7-424A-BB23-45C765C0C05A}" presName="matrix" presStyleCnt="0">
        <dgm:presLayoutVars>
          <dgm:chMax val="1"/>
          <dgm:dir/>
          <dgm:resizeHandles val="exact"/>
        </dgm:presLayoutVars>
      </dgm:prSet>
      <dgm:spPr/>
    </dgm:pt>
    <dgm:pt modelId="{85DA62E4-AC1D-4576-8EAF-4B6E67C87CC9}" type="pres">
      <dgm:prSet presAssocID="{BE80F95A-C0B7-424A-BB23-45C765C0C05A}" presName="diamond" presStyleLbl="bgShp" presStyleIdx="0" presStyleCnt="1"/>
      <dgm:spPr/>
    </dgm:pt>
    <dgm:pt modelId="{87D0396B-0E0F-4A4A-AEA8-FE563804C5A2}" type="pres">
      <dgm:prSet presAssocID="{BE80F95A-C0B7-424A-BB23-45C765C0C05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151E578-AB92-489A-9DDC-4C89A80035DD}" type="pres">
      <dgm:prSet presAssocID="{BE80F95A-C0B7-424A-BB23-45C765C0C05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93FC18B-D872-49FC-BEB7-BEDC447000BE}" type="pres">
      <dgm:prSet presAssocID="{BE80F95A-C0B7-424A-BB23-45C765C0C05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705B234-4DDD-45AB-A368-432AFF05764A}" type="pres">
      <dgm:prSet presAssocID="{BE80F95A-C0B7-424A-BB23-45C765C0C05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A308C3F-545F-491C-A0C3-37DE02CE2F20}" type="presOf" srcId="{8A03F40C-FF76-46B1-B0EA-B757133C62EA}" destId="{F93FC18B-D872-49FC-BEB7-BEDC447000BE}" srcOrd="0" destOrd="0" presId="urn:microsoft.com/office/officeart/2005/8/layout/matrix3"/>
    <dgm:cxn modelId="{11C3AC40-ED6B-41D5-99A2-573DC5263E7C}" srcId="{BE80F95A-C0B7-424A-BB23-45C765C0C05A}" destId="{8A03F40C-FF76-46B1-B0EA-B757133C62EA}" srcOrd="2" destOrd="0" parTransId="{23C0D005-5432-49E3-9E44-AC88258C7000}" sibTransId="{3801D2B3-5C1C-4A56-A4D0-ED2796132484}"/>
    <dgm:cxn modelId="{31603652-D0DA-4B5A-A875-DC3E4FC4E07F}" type="presOf" srcId="{BE80F95A-C0B7-424A-BB23-45C765C0C05A}" destId="{717FF9A1-6E11-4B30-B558-92A20F5DD287}" srcOrd="0" destOrd="0" presId="urn:microsoft.com/office/officeart/2005/8/layout/matrix3"/>
    <dgm:cxn modelId="{24CDC990-7F67-4AC0-8C32-18CE2BA95CA3}" srcId="{BE80F95A-C0B7-424A-BB23-45C765C0C05A}" destId="{9C79DBC8-49C3-463B-BDBF-B431BA21E159}" srcOrd="1" destOrd="0" parTransId="{8C280975-7BB7-4F77-A437-1F2C10351F06}" sibTransId="{8F9C3B1D-2A69-490A-8D1A-2B023D37F740}"/>
    <dgm:cxn modelId="{4AB009A5-6B66-4B39-988E-486BF8D9B36C}" type="presOf" srcId="{BEEA5F4F-5C07-4941-9DDA-06ECDABBA66D}" destId="{2705B234-4DDD-45AB-A368-432AFF05764A}" srcOrd="0" destOrd="0" presId="urn:microsoft.com/office/officeart/2005/8/layout/matrix3"/>
    <dgm:cxn modelId="{1DC977CE-F204-4298-8DCB-7F867FE2C672}" type="presOf" srcId="{B9C2E3C9-D2BB-40E9-8C4D-BAC6694536DA}" destId="{87D0396B-0E0F-4A4A-AEA8-FE563804C5A2}" srcOrd="0" destOrd="0" presId="urn:microsoft.com/office/officeart/2005/8/layout/matrix3"/>
    <dgm:cxn modelId="{D2AEA0D5-863A-4E10-9B95-58B6BB1D43C3}" type="presOf" srcId="{9C79DBC8-49C3-463B-BDBF-B431BA21E159}" destId="{2151E578-AB92-489A-9DDC-4C89A80035DD}" srcOrd="0" destOrd="0" presId="urn:microsoft.com/office/officeart/2005/8/layout/matrix3"/>
    <dgm:cxn modelId="{A097F7E3-F95E-4E48-9459-7EC9837AA50A}" srcId="{BE80F95A-C0B7-424A-BB23-45C765C0C05A}" destId="{BEEA5F4F-5C07-4941-9DDA-06ECDABBA66D}" srcOrd="3" destOrd="0" parTransId="{D76B038D-495C-4F06-B3C4-CFFD9C3160EC}" sibTransId="{6CE71923-2F2F-44C3-98CE-338C6FCF78BE}"/>
    <dgm:cxn modelId="{8F4B2DE4-37D7-478F-83D0-24615BE461C5}" srcId="{BE80F95A-C0B7-424A-BB23-45C765C0C05A}" destId="{B9C2E3C9-D2BB-40E9-8C4D-BAC6694536DA}" srcOrd="0" destOrd="0" parTransId="{9B1261F4-1A5D-4848-90F1-220EBBFBFF36}" sibTransId="{8A99E70E-F4CC-462A-B65F-0372BA35001F}"/>
    <dgm:cxn modelId="{D75B0C2A-178A-4785-8D3D-320ED8C1A941}" type="presParOf" srcId="{717FF9A1-6E11-4B30-B558-92A20F5DD287}" destId="{85DA62E4-AC1D-4576-8EAF-4B6E67C87CC9}" srcOrd="0" destOrd="0" presId="urn:microsoft.com/office/officeart/2005/8/layout/matrix3"/>
    <dgm:cxn modelId="{218BD139-7CD6-4F22-9C4D-DC2913AA48EB}" type="presParOf" srcId="{717FF9A1-6E11-4B30-B558-92A20F5DD287}" destId="{87D0396B-0E0F-4A4A-AEA8-FE563804C5A2}" srcOrd="1" destOrd="0" presId="urn:microsoft.com/office/officeart/2005/8/layout/matrix3"/>
    <dgm:cxn modelId="{F344A88B-75BC-4659-A67E-2A0726840D67}" type="presParOf" srcId="{717FF9A1-6E11-4B30-B558-92A20F5DD287}" destId="{2151E578-AB92-489A-9DDC-4C89A80035DD}" srcOrd="2" destOrd="0" presId="urn:microsoft.com/office/officeart/2005/8/layout/matrix3"/>
    <dgm:cxn modelId="{E2B40B04-8822-4411-B663-C93337D0ADD7}" type="presParOf" srcId="{717FF9A1-6E11-4B30-B558-92A20F5DD287}" destId="{F93FC18B-D872-49FC-BEB7-BEDC447000BE}" srcOrd="3" destOrd="0" presId="urn:microsoft.com/office/officeart/2005/8/layout/matrix3"/>
    <dgm:cxn modelId="{D513EDC0-AC24-4278-9102-0DB48D2D16E4}" type="presParOf" srcId="{717FF9A1-6E11-4B30-B558-92A20F5DD287}" destId="{2705B234-4DDD-45AB-A368-432AFF05764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B1B1D1-60DF-4E70-8930-E020D575F9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5266622-FB65-46A3-B784-853F9253060B}">
      <dgm:prSet/>
      <dgm:spPr/>
      <dgm:t>
        <a:bodyPr/>
        <a:lstStyle/>
        <a:p>
          <a:pPr rtl="0"/>
          <a:r>
            <a:rPr lang="en-GB" b="1" dirty="0"/>
            <a:t>Associate Members</a:t>
          </a:r>
          <a:endParaRPr lang="en-GB" dirty="0"/>
        </a:p>
      </dgm:t>
    </dgm:pt>
    <dgm:pt modelId="{141463E4-FB15-4032-8B80-F1F70A6D29F9}" type="parTrans" cxnId="{272DB487-BF3B-4029-A015-8ABF3522D88F}">
      <dgm:prSet/>
      <dgm:spPr/>
      <dgm:t>
        <a:bodyPr/>
        <a:lstStyle/>
        <a:p>
          <a:endParaRPr lang="en-GB"/>
        </a:p>
      </dgm:t>
    </dgm:pt>
    <dgm:pt modelId="{C43214B6-DA95-41C2-9B68-65D713357B40}" type="sibTrans" cxnId="{272DB487-BF3B-4029-A015-8ABF3522D88F}">
      <dgm:prSet/>
      <dgm:spPr/>
      <dgm:t>
        <a:bodyPr/>
        <a:lstStyle/>
        <a:p>
          <a:endParaRPr lang="en-GB"/>
        </a:p>
      </dgm:t>
    </dgm:pt>
    <dgm:pt modelId="{9D808E0E-3EB7-468C-9567-A93D61EE963A}">
      <dgm:prSet/>
      <dgm:spPr/>
      <dgm:t>
        <a:bodyPr/>
        <a:lstStyle/>
        <a:p>
          <a:pPr rtl="0"/>
          <a:r>
            <a:rPr lang="en-GB" b="1" dirty="0">
              <a:solidFill>
                <a:schemeClr val="tx2"/>
              </a:solidFill>
            </a:rPr>
            <a:t>National quality associations</a:t>
          </a:r>
          <a:endParaRPr lang="en-GB" dirty="0">
            <a:solidFill>
              <a:schemeClr val="tx2"/>
            </a:solidFill>
          </a:endParaRPr>
        </a:p>
      </dgm:t>
    </dgm:pt>
    <dgm:pt modelId="{C443D999-C566-487C-B7E3-7FAE467CE1B5}" type="parTrans" cxnId="{B3632F4B-1CC5-4C00-B647-8DBD8BE67904}">
      <dgm:prSet/>
      <dgm:spPr/>
      <dgm:t>
        <a:bodyPr/>
        <a:lstStyle/>
        <a:p>
          <a:endParaRPr lang="en-GB"/>
        </a:p>
      </dgm:t>
    </dgm:pt>
    <dgm:pt modelId="{CEE7F709-5498-4B01-AC8B-79C2048D613B}" type="sibTrans" cxnId="{B3632F4B-1CC5-4C00-B647-8DBD8BE67904}">
      <dgm:prSet/>
      <dgm:spPr/>
      <dgm:t>
        <a:bodyPr/>
        <a:lstStyle/>
        <a:p>
          <a:endParaRPr lang="en-GB"/>
        </a:p>
      </dgm:t>
    </dgm:pt>
    <dgm:pt modelId="{CA9C8475-0ACD-4D09-A50A-F8182083BD09}">
      <dgm:prSet/>
      <dgm:spPr/>
      <dgm:t>
        <a:bodyPr/>
        <a:lstStyle/>
        <a:p>
          <a:pPr rtl="0"/>
          <a:r>
            <a:rPr lang="en-GB" b="1" dirty="0">
              <a:solidFill>
                <a:schemeClr val="tx2"/>
              </a:solidFill>
            </a:rPr>
            <a:t>Cultural organisations</a:t>
          </a:r>
          <a:endParaRPr lang="en-GB" dirty="0">
            <a:solidFill>
              <a:schemeClr val="tx2"/>
            </a:solidFill>
          </a:endParaRPr>
        </a:p>
      </dgm:t>
    </dgm:pt>
    <dgm:pt modelId="{5831B66C-310F-46DE-AEEB-6A4F8C97A91C}" type="parTrans" cxnId="{18B0A362-0012-410B-B26A-3F0867DDB0CB}">
      <dgm:prSet/>
      <dgm:spPr/>
      <dgm:t>
        <a:bodyPr/>
        <a:lstStyle/>
        <a:p>
          <a:endParaRPr lang="en-GB"/>
        </a:p>
      </dgm:t>
    </dgm:pt>
    <dgm:pt modelId="{50B8823A-9BF8-40DD-8F84-3EBC905CD403}" type="sibTrans" cxnId="{18B0A362-0012-410B-B26A-3F0867DDB0CB}">
      <dgm:prSet/>
      <dgm:spPr/>
      <dgm:t>
        <a:bodyPr/>
        <a:lstStyle/>
        <a:p>
          <a:endParaRPr lang="en-GB"/>
        </a:p>
      </dgm:t>
    </dgm:pt>
    <dgm:pt modelId="{EA19463E-4372-41DA-92A3-965940C3ACF7}">
      <dgm:prSet/>
      <dgm:spPr/>
      <dgm:t>
        <a:bodyPr/>
        <a:lstStyle/>
        <a:p>
          <a:pPr rtl="0"/>
          <a:r>
            <a:rPr lang="en-GB" b="1" dirty="0">
              <a:solidFill>
                <a:schemeClr val="tx2"/>
              </a:solidFill>
            </a:rPr>
            <a:t>Examination providers</a:t>
          </a:r>
          <a:endParaRPr lang="en-GB" dirty="0">
            <a:solidFill>
              <a:schemeClr val="tx2"/>
            </a:solidFill>
          </a:endParaRPr>
        </a:p>
      </dgm:t>
    </dgm:pt>
    <dgm:pt modelId="{E8396935-BF4F-48C6-91A4-AAC64C6EE5A6}" type="parTrans" cxnId="{DB744496-D515-4575-AF5B-2602CD59C971}">
      <dgm:prSet/>
      <dgm:spPr/>
      <dgm:t>
        <a:bodyPr/>
        <a:lstStyle/>
        <a:p>
          <a:endParaRPr lang="en-GB"/>
        </a:p>
      </dgm:t>
    </dgm:pt>
    <dgm:pt modelId="{136F4CB9-197B-4C83-B283-65982D93488F}" type="sibTrans" cxnId="{DB744496-D515-4575-AF5B-2602CD59C971}">
      <dgm:prSet/>
      <dgm:spPr/>
      <dgm:t>
        <a:bodyPr/>
        <a:lstStyle/>
        <a:p>
          <a:endParaRPr lang="en-GB"/>
        </a:p>
      </dgm:t>
    </dgm:pt>
    <dgm:pt modelId="{557395FF-E4B6-4448-81C4-E17DBECA4AF2}">
      <dgm:prSet/>
      <dgm:spPr/>
      <dgm:t>
        <a:bodyPr/>
        <a:lstStyle/>
        <a:p>
          <a:pPr rtl="0"/>
          <a:r>
            <a:rPr lang="en-GB" b="1" dirty="0">
              <a:solidFill>
                <a:schemeClr val="tx2"/>
              </a:solidFill>
            </a:rPr>
            <a:t>Educational publishers</a:t>
          </a:r>
          <a:endParaRPr lang="en-GB" dirty="0">
            <a:solidFill>
              <a:schemeClr val="tx2"/>
            </a:solidFill>
          </a:endParaRPr>
        </a:p>
      </dgm:t>
    </dgm:pt>
    <dgm:pt modelId="{8EB93B66-E39E-45D6-8F48-01F30DD0F833}" type="parTrans" cxnId="{C0E29A7E-F661-4808-AF5A-077A8E7255A1}">
      <dgm:prSet/>
      <dgm:spPr/>
      <dgm:t>
        <a:bodyPr/>
        <a:lstStyle/>
        <a:p>
          <a:endParaRPr lang="en-GB"/>
        </a:p>
      </dgm:t>
    </dgm:pt>
    <dgm:pt modelId="{0259F140-DDBE-4D9A-9718-CF9CC71832ED}" type="sibTrans" cxnId="{C0E29A7E-F661-4808-AF5A-077A8E7255A1}">
      <dgm:prSet/>
      <dgm:spPr/>
      <dgm:t>
        <a:bodyPr/>
        <a:lstStyle/>
        <a:p>
          <a:endParaRPr lang="en-GB"/>
        </a:p>
      </dgm:t>
    </dgm:pt>
    <dgm:pt modelId="{796A1467-48CF-48FD-8BBE-9EA6C456AEEE}" type="pres">
      <dgm:prSet presAssocID="{0FB1B1D1-60DF-4E70-8930-E020D575F9F8}" presName="linear" presStyleCnt="0">
        <dgm:presLayoutVars>
          <dgm:animLvl val="lvl"/>
          <dgm:resizeHandles val="exact"/>
        </dgm:presLayoutVars>
      </dgm:prSet>
      <dgm:spPr/>
    </dgm:pt>
    <dgm:pt modelId="{7FC9DE00-8D82-41AE-AE4C-40F0F36C414E}" type="pres">
      <dgm:prSet presAssocID="{45266622-FB65-46A3-B784-853F9253060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53334F0-7F2B-4D81-9CD0-9493A52C7818}" type="pres">
      <dgm:prSet presAssocID="{45266622-FB65-46A3-B784-853F9253060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BBF8434-6A65-4C7E-8D0F-5EFFD19BEB76}" type="presOf" srcId="{0FB1B1D1-60DF-4E70-8930-E020D575F9F8}" destId="{796A1467-48CF-48FD-8BBE-9EA6C456AEEE}" srcOrd="0" destOrd="0" presId="urn:microsoft.com/office/officeart/2005/8/layout/vList2"/>
    <dgm:cxn modelId="{18B0A362-0012-410B-B26A-3F0867DDB0CB}" srcId="{45266622-FB65-46A3-B784-853F9253060B}" destId="{CA9C8475-0ACD-4D09-A50A-F8182083BD09}" srcOrd="1" destOrd="0" parTransId="{5831B66C-310F-46DE-AEEB-6A4F8C97A91C}" sibTransId="{50B8823A-9BF8-40DD-8F84-3EBC905CD403}"/>
    <dgm:cxn modelId="{98A3E765-892A-4864-9680-EBCC2E77AB71}" type="presOf" srcId="{CA9C8475-0ACD-4D09-A50A-F8182083BD09}" destId="{053334F0-7F2B-4D81-9CD0-9493A52C7818}" srcOrd="0" destOrd="1" presId="urn:microsoft.com/office/officeart/2005/8/layout/vList2"/>
    <dgm:cxn modelId="{B3632F4B-1CC5-4C00-B647-8DBD8BE67904}" srcId="{45266622-FB65-46A3-B784-853F9253060B}" destId="{9D808E0E-3EB7-468C-9567-A93D61EE963A}" srcOrd="0" destOrd="0" parTransId="{C443D999-C566-487C-B7E3-7FAE467CE1B5}" sibTransId="{CEE7F709-5498-4B01-AC8B-79C2048D613B}"/>
    <dgm:cxn modelId="{C0E29A7E-F661-4808-AF5A-077A8E7255A1}" srcId="{45266622-FB65-46A3-B784-853F9253060B}" destId="{557395FF-E4B6-4448-81C4-E17DBECA4AF2}" srcOrd="3" destOrd="0" parTransId="{8EB93B66-E39E-45D6-8F48-01F30DD0F833}" sibTransId="{0259F140-DDBE-4D9A-9718-CF9CC71832ED}"/>
    <dgm:cxn modelId="{272DB487-BF3B-4029-A015-8ABF3522D88F}" srcId="{0FB1B1D1-60DF-4E70-8930-E020D575F9F8}" destId="{45266622-FB65-46A3-B784-853F9253060B}" srcOrd="0" destOrd="0" parTransId="{141463E4-FB15-4032-8B80-F1F70A6D29F9}" sibTransId="{C43214B6-DA95-41C2-9B68-65D713357B40}"/>
    <dgm:cxn modelId="{EB3E308C-69B9-4A27-B296-584F077F384A}" type="presOf" srcId="{45266622-FB65-46A3-B784-853F9253060B}" destId="{7FC9DE00-8D82-41AE-AE4C-40F0F36C414E}" srcOrd="0" destOrd="0" presId="urn:microsoft.com/office/officeart/2005/8/layout/vList2"/>
    <dgm:cxn modelId="{DB744496-D515-4575-AF5B-2602CD59C971}" srcId="{45266622-FB65-46A3-B784-853F9253060B}" destId="{EA19463E-4372-41DA-92A3-965940C3ACF7}" srcOrd="2" destOrd="0" parTransId="{E8396935-BF4F-48C6-91A4-AAC64C6EE5A6}" sibTransId="{136F4CB9-197B-4C83-B283-65982D93488F}"/>
    <dgm:cxn modelId="{D8BEBA9B-BA8F-4CAA-AD8F-69010C990B4C}" type="presOf" srcId="{EA19463E-4372-41DA-92A3-965940C3ACF7}" destId="{053334F0-7F2B-4D81-9CD0-9493A52C7818}" srcOrd="0" destOrd="2" presId="urn:microsoft.com/office/officeart/2005/8/layout/vList2"/>
    <dgm:cxn modelId="{9EA6A3D2-47DA-4489-978C-9FDF89694084}" type="presOf" srcId="{9D808E0E-3EB7-468C-9567-A93D61EE963A}" destId="{053334F0-7F2B-4D81-9CD0-9493A52C7818}" srcOrd="0" destOrd="0" presId="urn:microsoft.com/office/officeart/2005/8/layout/vList2"/>
    <dgm:cxn modelId="{93631CFE-9A93-4182-BBDF-17E8260C546E}" type="presOf" srcId="{557395FF-E4B6-4448-81C4-E17DBECA4AF2}" destId="{053334F0-7F2B-4D81-9CD0-9493A52C7818}" srcOrd="0" destOrd="3" presId="urn:microsoft.com/office/officeart/2005/8/layout/vList2"/>
    <dgm:cxn modelId="{0088EDCA-B112-438D-A7E5-DE0DE2A2A7C6}" type="presParOf" srcId="{796A1467-48CF-48FD-8BBE-9EA6C456AEEE}" destId="{7FC9DE00-8D82-41AE-AE4C-40F0F36C414E}" srcOrd="0" destOrd="0" presId="urn:microsoft.com/office/officeart/2005/8/layout/vList2"/>
    <dgm:cxn modelId="{33C26164-1ED3-4040-AB0D-41CA0FEDAAE9}" type="presParOf" srcId="{796A1467-48CF-48FD-8BBE-9EA6C456AEEE}" destId="{053334F0-7F2B-4D81-9CD0-9493A52C781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A35AE7-2B34-4649-9F83-BA466A65F82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4959E5E-B89E-4207-8E21-5B11AFCF4A36}">
      <dgm:prSet/>
      <dgm:spPr/>
      <dgm:t>
        <a:bodyPr/>
        <a:lstStyle/>
        <a:p>
          <a:pPr rtl="0"/>
          <a:r>
            <a:rPr lang="en-GB" b="1" dirty="0"/>
            <a:t>Accreditation</a:t>
          </a:r>
          <a:r>
            <a:rPr lang="en-GB" b="0" dirty="0"/>
            <a:t> of language centres –  inspections to high international standards protect learners</a:t>
          </a:r>
          <a:endParaRPr lang="en-GB" dirty="0"/>
        </a:p>
      </dgm:t>
    </dgm:pt>
    <dgm:pt modelId="{FE56BA44-3BA5-447B-818F-F5A444D621DB}" type="parTrans" cxnId="{7188E3B1-8264-4BEE-A4F6-11F1021273B8}">
      <dgm:prSet/>
      <dgm:spPr/>
      <dgm:t>
        <a:bodyPr/>
        <a:lstStyle/>
        <a:p>
          <a:endParaRPr lang="en-GB"/>
        </a:p>
      </dgm:t>
    </dgm:pt>
    <dgm:pt modelId="{E02D2E36-77FA-4FE1-95BF-A7C0976F92C1}" type="sibTrans" cxnId="{7188E3B1-8264-4BEE-A4F6-11F1021273B8}">
      <dgm:prSet/>
      <dgm:spPr/>
      <dgm:t>
        <a:bodyPr/>
        <a:lstStyle/>
        <a:p>
          <a:endParaRPr lang="en-GB"/>
        </a:p>
      </dgm:t>
    </dgm:pt>
    <dgm:pt modelId="{7921FE69-05A5-4BC1-9E56-EEDE59936EE8}">
      <dgm:prSet/>
      <dgm:spPr/>
      <dgm:t>
        <a:bodyPr/>
        <a:lstStyle/>
        <a:p>
          <a:pPr rtl="0"/>
          <a:r>
            <a:rPr lang="en-GB" b="1" dirty="0"/>
            <a:t>Consultancy</a:t>
          </a:r>
          <a:r>
            <a:rPr lang="en-GB" b="0" dirty="0"/>
            <a:t> and </a:t>
          </a:r>
          <a:r>
            <a:rPr lang="en-GB" b="1" dirty="0"/>
            <a:t>training – </a:t>
          </a:r>
          <a:r>
            <a:rPr lang="en-GB" b="0" dirty="0"/>
            <a:t>to help good schools become even better</a:t>
          </a:r>
          <a:endParaRPr lang="en-GB" dirty="0"/>
        </a:p>
      </dgm:t>
    </dgm:pt>
    <dgm:pt modelId="{92358FDC-E76A-4E7B-91C5-7708D1DA6B22}" type="parTrans" cxnId="{7C03EDEC-DB63-4555-A7B2-51AABBF45BAA}">
      <dgm:prSet/>
      <dgm:spPr/>
      <dgm:t>
        <a:bodyPr/>
        <a:lstStyle/>
        <a:p>
          <a:endParaRPr lang="en-GB"/>
        </a:p>
      </dgm:t>
    </dgm:pt>
    <dgm:pt modelId="{0136F0D1-FC0B-489C-977D-0DC554239155}" type="sibTrans" cxnId="{7C03EDEC-DB63-4555-A7B2-51AABBF45BAA}">
      <dgm:prSet/>
      <dgm:spPr/>
      <dgm:t>
        <a:bodyPr/>
        <a:lstStyle/>
        <a:p>
          <a:endParaRPr lang="en-GB"/>
        </a:p>
      </dgm:t>
    </dgm:pt>
    <dgm:pt modelId="{480CC0D6-1107-4424-858E-B0114287D9A2}">
      <dgm:prSet/>
      <dgm:spPr/>
      <dgm:t>
        <a:bodyPr/>
        <a:lstStyle/>
        <a:p>
          <a:pPr rtl="0"/>
          <a:r>
            <a:rPr lang="en-GB" b="0" dirty="0"/>
            <a:t>International </a:t>
          </a:r>
          <a:r>
            <a:rPr lang="en-GB" b="1" dirty="0"/>
            <a:t>conferences</a:t>
          </a:r>
          <a:r>
            <a:rPr lang="en-GB" b="0" dirty="0"/>
            <a:t> and workshops to share expertise</a:t>
          </a:r>
          <a:endParaRPr lang="en-GB" dirty="0"/>
        </a:p>
      </dgm:t>
    </dgm:pt>
    <dgm:pt modelId="{B64E3468-1128-4723-974F-D026BBF06A9F}" type="parTrans" cxnId="{A23D5717-162C-40F2-9AB3-28369098C6E3}">
      <dgm:prSet/>
      <dgm:spPr/>
      <dgm:t>
        <a:bodyPr/>
        <a:lstStyle/>
        <a:p>
          <a:endParaRPr lang="en-GB"/>
        </a:p>
      </dgm:t>
    </dgm:pt>
    <dgm:pt modelId="{B663A6B6-F352-48AB-B912-6328BE94205F}" type="sibTrans" cxnId="{A23D5717-162C-40F2-9AB3-28369098C6E3}">
      <dgm:prSet/>
      <dgm:spPr/>
      <dgm:t>
        <a:bodyPr/>
        <a:lstStyle/>
        <a:p>
          <a:endParaRPr lang="en-GB"/>
        </a:p>
      </dgm:t>
    </dgm:pt>
    <dgm:pt modelId="{3317FC7B-EAD1-4E10-BA69-FB8A1938582A}">
      <dgm:prSet/>
      <dgm:spPr/>
      <dgm:t>
        <a:bodyPr/>
        <a:lstStyle/>
        <a:p>
          <a:pPr rtl="0"/>
          <a:r>
            <a:rPr lang="en-GB" b="0"/>
            <a:t>Projects to develop new </a:t>
          </a:r>
          <a:r>
            <a:rPr lang="en-GB" b="1"/>
            <a:t>practical teaching resources </a:t>
          </a:r>
          <a:endParaRPr lang="en-GB"/>
        </a:p>
      </dgm:t>
    </dgm:pt>
    <dgm:pt modelId="{948D1781-C9A9-439E-BF1E-C1EBCF5BE1DA}" type="parTrans" cxnId="{CD2E05C8-C5A3-4D1D-8904-8F534F342644}">
      <dgm:prSet/>
      <dgm:spPr/>
      <dgm:t>
        <a:bodyPr/>
        <a:lstStyle/>
        <a:p>
          <a:endParaRPr lang="en-GB"/>
        </a:p>
      </dgm:t>
    </dgm:pt>
    <dgm:pt modelId="{7CA27ED2-9E72-45E8-AC2F-0CF598BE9AE3}" type="sibTrans" cxnId="{CD2E05C8-C5A3-4D1D-8904-8F534F342644}">
      <dgm:prSet/>
      <dgm:spPr/>
      <dgm:t>
        <a:bodyPr/>
        <a:lstStyle/>
        <a:p>
          <a:endParaRPr lang="en-GB"/>
        </a:p>
      </dgm:t>
    </dgm:pt>
    <dgm:pt modelId="{8416153D-2C3C-4B7C-97A1-A33BB4A869E7}">
      <dgm:prSet/>
      <dgm:spPr/>
      <dgm:t>
        <a:bodyPr/>
        <a:lstStyle/>
        <a:p>
          <a:pPr rtl="0"/>
          <a:r>
            <a:rPr lang="en-GB" b="1"/>
            <a:t>Educational work in partnership</a:t>
          </a:r>
          <a:r>
            <a:rPr lang="en-GB" b="0"/>
            <a:t> with national and international bodies – Council of Europe, ALTE, ISO …</a:t>
          </a:r>
          <a:endParaRPr lang="en-GB"/>
        </a:p>
      </dgm:t>
    </dgm:pt>
    <dgm:pt modelId="{8376E59E-60F0-4ABA-9399-4C6AEB5C0AB0}" type="parTrans" cxnId="{349078F4-DF2A-48F5-B3AF-C81AC8CC6851}">
      <dgm:prSet/>
      <dgm:spPr/>
      <dgm:t>
        <a:bodyPr/>
        <a:lstStyle/>
        <a:p>
          <a:endParaRPr lang="en-GB"/>
        </a:p>
      </dgm:t>
    </dgm:pt>
    <dgm:pt modelId="{3A071D1B-DFE2-44CB-A314-59C393FA2ACE}" type="sibTrans" cxnId="{349078F4-DF2A-48F5-B3AF-C81AC8CC6851}">
      <dgm:prSet/>
      <dgm:spPr/>
      <dgm:t>
        <a:bodyPr/>
        <a:lstStyle/>
        <a:p>
          <a:endParaRPr lang="en-GB"/>
        </a:p>
      </dgm:t>
    </dgm:pt>
    <dgm:pt modelId="{C772C9C8-B698-43E2-8CCD-B276C4EF260E}" type="pres">
      <dgm:prSet presAssocID="{7EA35AE7-2B34-4649-9F83-BA466A65F82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CC5E197-5835-4CC0-A46A-7650409C1B07}" type="pres">
      <dgm:prSet presAssocID="{44959E5E-B89E-4207-8E21-5B11AFCF4A36}" presName="circle1" presStyleLbl="node1" presStyleIdx="0" presStyleCnt="5"/>
      <dgm:spPr/>
    </dgm:pt>
    <dgm:pt modelId="{7F7D9B48-BE42-493C-95F5-5981BA9500F9}" type="pres">
      <dgm:prSet presAssocID="{44959E5E-B89E-4207-8E21-5B11AFCF4A36}" presName="space" presStyleCnt="0"/>
      <dgm:spPr/>
    </dgm:pt>
    <dgm:pt modelId="{A70E8BA9-99B9-4D9A-B982-0F40F7FB8F91}" type="pres">
      <dgm:prSet presAssocID="{44959E5E-B89E-4207-8E21-5B11AFCF4A36}" presName="rect1" presStyleLbl="alignAcc1" presStyleIdx="0" presStyleCnt="5"/>
      <dgm:spPr/>
    </dgm:pt>
    <dgm:pt modelId="{65733061-5ABF-4577-B323-A6CCC6C59417}" type="pres">
      <dgm:prSet presAssocID="{7921FE69-05A5-4BC1-9E56-EEDE59936EE8}" presName="vertSpace2" presStyleLbl="node1" presStyleIdx="0" presStyleCnt="5"/>
      <dgm:spPr/>
    </dgm:pt>
    <dgm:pt modelId="{7A321E7D-ADAB-4C92-A75F-3FE70A13E613}" type="pres">
      <dgm:prSet presAssocID="{7921FE69-05A5-4BC1-9E56-EEDE59936EE8}" presName="circle2" presStyleLbl="node1" presStyleIdx="1" presStyleCnt="5"/>
      <dgm:spPr/>
    </dgm:pt>
    <dgm:pt modelId="{D0412870-DFEB-44B2-B558-AAD182661196}" type="pres">
      <dgm:prSet presAssocID="{7921FE69-05A5-4BC1-9E56-EEDE59936EE8}" presName="rect2" presStyleLbl="alignAcc1" presStyleIdx="1" presStyleCnt="5" custLinFactNeighborX="0" custLinFactNeighborY="1489"/>
      <dgm:spPr/>
    </dgm:pt>
    <dgm:pt modelId="{FD13CC09-5EB8-4B6A-8AAC-7EF65C8E7A75}" type="pres">
      <dgm:prSet presAssocID="{480CC0D6-1107-4424-858E-B0114287D9A2}" presName="vertSpace3" presStyleLbl="node1" presStyleIdx="1" presStyleCnt="5"/>
      <dgm:spPr/>
    </dgm:pt>
    <dgm:pt modelId="{A03ACB55-E333-47CE-95D5-3C5092FF814B}" type="pres">
      <dgm:prSet presAssocID="{480CC0D6-1107-4424-858E-B0114287D9A2}" presName="circle3" presStyleLbl="node1" presStyleIdx="2" presStyleCnt="5"/>
      <dgm:spPr/>
    </dgm:pt>
    <dgm:pt modelId="{A6491E9E-936A-4585-8330-1617D3038655}" type="pres">
      <dgm:prSet presAssocID="{480CC0D6-1107-4424-858E-B0114287D9A2}" presName="rect3" presStyleLbl="alignAcc1" presStyleIdx="2" presStyleCnt="5"/>
      <dgm:spPr/>
    </dgm:pt>
    <dgm:pt modelId="{17E3AF20-C7F7-4570-AEE4-1E8F9118C328}" type="pres">
      <dgm:prSet presAssocID="{3317FC7B-EAD1-4E10-BA69-FB8A1938582A}" presName="vertSpace4" presStyleLbl="node1" presStyleIdx="2" presStyleCnt="5"/>
      <dgm:spPr/>
    </dgm:pt>
    <dgm:pt modelId="{1E0735ED-9A2F-426D-8444-7364C173CEA0}" type="pres">
      <dgm:prSet presAssocID="{3317FC7B-EAD1-4E10-BA69-FB8A1938582A}" presName="circle4" presStyleLbl="node1" presStyleIdx="3" presStyleCnt="5"/>
      <dgm:spPr/>
    </dgm:pt>
    <dgm:pt modelId="{42BD36A8-57E6-45D9-9E8E-7213070ECEFD}" type="pres">
      <dgm:prSet presAssocID="{3317FC7B-EAD1-4E10-BA69-FB8A1938582A}" presName="rect4" presStyleLbl="alignAcc1" presStyleIdx="3" presStyleCnt="5"/>
      <dgm:spPr/>
    </dgm:pt>
    <dgm:pt modelId="{112B4BC7-4834-42A5-99DA-573B2F89F7A9}" type="pres">
      <dgm:prSet presAssocID="{8416153D-2C3C-4B7C-97A1-A33BB4A869E7}" presName="vertSpace5" presStyleLbl="node1" presStyleIdx="3" presStyleCnt="5"/>
      <dgm:spPr/>
    </dgm:pt>
    <dgm:pt modelId="{417A7BA0-AB9D-4169-87D5-DA77E9ADEB41}" type="pres">
      <dgm:prSet presAssocID="{8416153D-2C3C-4B7C-97A1-A33BB4A869E7}" presName="circle5" presStyleLbl="node1" presStyleIdx="4" presStyleCnt="5"/>
      <dgm:spPr/>
    </dgm:pt>
    <dgm:pt modelId="{C28CDCBF-7849-4D27-9C79-1030AD803188}" type="pres">
      <dgm:prSet presAssocID="{8416153D-2C3C-4B7C-97A1-A33BB4A869E7}" presName="rect5" presStyleLbl="alignAcc1" presStyleIdx="4" presStyleCnt="5" custScaleY="115294"/>
      <dgm:spPr/>
    </dgm:pt>
    <dgm:pt modelId="{859577E6-0599-4153-93C2-61EAFEED45AF}" type="pres">
      <dgm:prSet presAssocID="{44959E5E-B89E-4207-8E21-5B11AFCF4A36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DB75094-C50A-4BD7-BC07-AA776D4E565D}" type="pres">
      <dgm:prSet presAssocID="{7921FE69-05A5-4BC1-9E56-EEDE59936EE8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E77EC965-B605-4F21-A27F-4B7166371617}" type="pres">
      <dgm:prSet presAssocID="{480CC0D6-1107-4424-858E-B0114287D9A2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DD58D70-82A1-45C7-B406-634E7D9E4357}" type="pres">
      <dgm:prSet presAssocID="{3317FC7B-EAD1-4E10-BA69-FB8A1938582A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F22E560F-6B08-47D5-93D8-440C9206BD5A}" type="pres">
      <dgm:prSet presAssocID="{8416153D-2C3C-4B7C-97A1-A33BB4A869E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07CC6507-4171-498D-9C2C-008C2B971B0D}" type="presOf" srcId="{480CC0D6-1107-4424-858E-B0114287D9A2}" destId="{A6491E9E-936A-4585-8330-1617D3038655}" srcOrd="0" destOrd="0" presId="urn:microsoft.com/office/officeart/2005/8/layout/target3"/>
    <dgm:cxn modelId="{A23D5717-162C-40F2-9AB3-28369098C6E3}" srcId="{7EA35AE7-2B34-4649-9F83-BA466A65F82D}" destId="{480CC0D6-1107-4424-858E-B0114287D9A2}" srcOrd="2" destOrd="0" parTransId="{B64E3468-1128-4723-974F-D026BBF06A9F}" sibTransId="{B663A6B6-F352-48AB-B912-6328BE94205F}"/>
    <dgm:cxn modelId="{5A7A393B-1FD0-4B35-B40B-96143B90A96E}" type="presOf" srcId="{7921FE69-05A5-4BC1-9E56-EEDE59936EE8}" destId="{1DB75094-C50A-4BD7-BC07-AA776D4E565D}" srcOrd="1" destOrd="0" presId="urn:microsoft.com/office/officeart/2005/8/layout/target3"/>
    <dgm:cxn modelId="{1360CA74-5EFD-4DBC-BE98-D788F668D89D}" type="presOf" srcId="{3317FC7B-EAD1-4E10-BA69-FB8A1938582A}" destId="{42BD36A8-57E6-45D9-9E8E-7213070ECEFD}" srcOrd="0" destOrd="0" presId="urn:microsoft.com/office/officeart/2005/8/layout/target3"/>
    <dgm:cxn modelId="{8C1414A2-21F4-43C5-B04E-EF7E9C797F45}" type="presOf" srcId="{8416153D-2C3C-4B7C-97A1-A33BB4A869E7}" destId="{F22E560F-6B08-47D5-93D8-440C9206BD5A}" srcOrd="1" destOrd="0" presId="urn:microsoft.com/office/officeart/2005/8/layout/target3"/>
    <dgm:cxn modelId="{5F4466A4-962C-4167-8148-110B3D8D56D5}" type="presOf" srcId="{7EA35AE7-2B34-4649-9F83-BA466A65F82D}" destId="{C772C9C8-B698-43E2-8CCD-B276C4EF260E}" srcOrd="0" destOrd="0" presId="urn:microsoft.com/office/officeart/2005/8/layout/target3"/>
    <dgm:cxn modelId="{7188E3B1-8264-4BEE-A4F6-11F1021273B8}" srcId="{7EA35AE7-2B34-4649-9F83-BA466A65F82D}" destId="{44959E5E-B89E-4207-8E21-5B11AFCF4A36}" srcOrd="0" destOrd="0" parTransId="{FE56BA44-3BA5-447B-818F-F5A444D621DB}" sibTransId="{E02D2E36-77FA-4FE1-95BF-A7C0976F92C1}"/>
    <dgm:cxn modelId="{CD2E05C8-C5A3-4D1D-8904-8F534F342644}" srcId="{7EA35AE7-2B34-4649-9F83-BA466A65F82D}" destId="{3317FC7B-EAD1-4E10-BA69-FB8A1938582A}" srcOrd="3" destOrd="0" parTransId="{948D1781-C9A9-439E-BF1E-C1EBCF5BE1DA}" sibTransId="{7CA27ED2-9E72-45E8-AC2F-0CF598BE9AE3}"/>
    <dgm:cxn modelId="{212F01CA-96F8-4875-90F8-3ACD87A32F26}" type="presOf" srcId="{8416153D-2C3C-4B7C-97A1-A33BB4A869E7}" destId="{C28CDCBF-7849-4D27-9C79-1030AD803188}" srcOrd="0" destOrd="0" presId="urn:microsoft.com/office/officeart/2005/8/layout/target3"/>
    <dgm:cxn modelId="{D6C485CA-D7D5-467F-BBD2-B54499935D31}" type="presOf" srcId="{3317FC7B-EAD1-4E10-BA69-FB8A1938582A}" destId="{8DD58D70-82A1-45C7-B406-634E7D9E4357}" srcOrd="1" destOrd="0" presId="urn:microsoft.com/office/officeart/2005/8/layout/target3"/>
    <dgm:cxn modelId="{5343C3D4-B2B4-4353-BE90-D7A67C39624F}" type="presOf" srcId="{480CC0D6-1107-4424-858E-B0114287D9A2}" destId="{E77EC965-B605-4F21-A27F-4B7166371617}" srcOrd="1" destOrd="0" presId="urn:microsoft.com/office/officeart/2005/8/layout/target3"/>
    <dgm:cxn modelId="{3C40F7D5-1528-43D3-9971-2F236273FC19}" type="presOf" srcId="{44959E5E-B89E-4207-8E21-5B11AFCF4A36}" destId="{859577E6-0599-4153-93C2-61EAFEED45AF}" srcOrd="1" destOrd="0" presId="urn:microsoft.com/office/officeart/2005/8/layout/target3"/>
    <dgm:cxn modelId="{4F47EAE3-338E-4967-94F8-CA59765DC3D2}" type="presOf" srcId="{7921FE69-05A5-4BC1-9E56-EEDE59936EE8}" destId="{D0412870-DFEB-44B2-B558-AAD182661196}" srcOrd="0" destOrd="0" presId="urn:microsoft.com/office/officeart/2005/8/layout/target3"/>
    <dgm:cxn modelId="{7C03EDEC-DB63-4555-A7B2-51AABBF45BAA}" srcId="{7EA35AE7-2B34-4649-9F83-BA466A65F82D}" destId="{7921FE69-05A5-4BC1-9E56-EEDE59936EE8}" srcOrd="1" destOrd="0" parTransId="{92358FDC-E76A-4E7B-91C5-7708D1DA6B22}" sibTransId="{0136F0D1-FC0B-489C-977D-0DC554239155}"/>
    <dgm:cxn modelId="{349078F4-DF2A-48F5-B3AF-C81AC8CC6851}" srcId="{7EA35AE7-2B34-4649-9F83-BA466A65F82D}" destId="{8416153D-2C3C-4B7C-97A1-A33BB4A869E7}" srcOrd="4" destOrd="0" parTransId="{8376E59E-60F0-4ABA-9399-4C6AEB5C0AB0}" sibTransId="{3A071D1B-DFE2-44CB-A314-59C393FA2ACE}"/>
    <dgm:cxn modelId="{233F08FA-50DC-488C-9FA4-7CE41FD94274}" type="presOf" srcId="{44959E5E-B89E-4207-8E21-5B11AFCF4A36}" destId="{A70E8BA9-99B9-4D9A-B982-0F40F7FB8F91}" srcOrd="0" destOrd="0" presId="urn:microsoft.com/office/officeart/2005/8/layout/target3"/>
    <dgm:cxn modelId="{8F1E9777-0C60-41DC-8C55-5D4EB5701733}" type="presParOf" srcId="{C772C9C8-B698-43E2-8CCD-B276C4EF260E}" destId="{7CC5E197-5835-4CC0-A46A-7650409C1B07}" srcOrd="0" destOrd="0" presId="urn:microsoft.com/office/officeart/2005/8/layout/target3"/>
    <dgm:cxn modelId="{B477C211-CDBA-4F95-B26E-38F3E0689E55}" type="presParOf" srcId="{C772C9C8-B698-43E2-8CCD-B276C4EF260E}" destId="{7F7D9B48-BE42-493C-95F5-5981BA9500F9}" srcOrd="1" destOrd="0" presId="urn:microsoft.com/office/officeart/2005/8/layout/target3"/>
    <dgm:cxn modelId="{3CB63595-BAD1-4678-9979-BD419F3AE9B0}" type="presParOf" srcId="{C772C9C8-B698-43E2-8CCD-B276C4EF260E}" destId="{A70E8BA9-99B9-4D9A-B982-0F40F7FB8F91}" srcOrd="2" destOrd="0" presId="urn:microsoft.com/office/officeart/2005/8/layout/target3"/>
    <dgm:cxn modelId="{FA7FEA9E-3178-4268-A2B0-57F6C7E14F45}" type="presParOf" srcId="{C772C9C8-B698-43E2-8CCD-B276C4EF260E}" destId="{65733061-5ABF-4577-B323-A6CCC6C59417}" srcOrd="3" destOrd="0" presId="urn:microsoft.com/office/officeart/2005/8/layout/target3"/>
    <dgm:cxn modelId="{A29D5E71-4EEC-432A-8118-F3B34D88128D}" type="presParOf" srcId="{C772C9C8-B698-43E2-8CCD-B276C4EF260E}" destId="{7A321E7D-ADAB-4C92-A75F-3FE70A13E613}" srcOrd="4" destOrd="0" presId="urn:microsoft.com/office/officeart/2005/8/layout/target3"/>
    <dgm:cxn modelId="{D8C40926-1790-4638-A64F-6EB7202965B1}" type="presParOf" srcId="{C772C9C8-B698-43E2-8CCD-B276C4EF260E}" destId="{D0412870-DFEB-44B2-B558-AAD182661196}" srcOrd="5" destOrd="0" presId="urn:microsoft.com/office/officeart/2005/8/layout/target3"/>
    <dgm:cxn modelId="{26AF4993-F55C-4319-9F94-267A4278E305}" type="presParOf" srcId="{C772C9C8-B698-43E2-8CCD-B276C4EF260E}" destId="{FD13CC09-5EB8-4B6A-8AAC-7EF65C8E7A75}" srcOrd="6" destOrd="0" presId="urn:microsoft.com/office/officeart/2005/8/layout/target3"/>
    <dgm:cxn modelId="{27048BE7-1B2D-46F7-A0EB-6B816DEE010B}" type="presParOf" srcId="{C772C9C8-B698-43E2-8CCD-B276C4EF260E}" destId="{A03ACB55-E333-47CE-95D5-3C5092FF814B}" srcOrd="7" destOrd="0" presId="urn:microsoft.com/office/officeart/2005/8/layout/target3"/>
    <dgm:cxn modelId="{F84BDB6E-7E46-4F83-8D4D-90D8725AE397}" type="presParOf" srcId="{C772C9C8-B698-43E2-8CCD-B276C4EF260E}" destId="{A6491E9E-936A-4585-8330-1617D3038655}" srcOrd="8" destOrd="0" presId="urn:microsoft.com/office/officeart/2005/8/layout/target3"/>
    <dgm:cxn modelId="{7F205193-2BCF-4146-9C20-523C80E844C5}" type="presParOf" srcId="{C772C9C8-B698-43E2-8CCD-B276C4EF260E}" destId="{17E3AF20-C7F7-4570-AEE4-1E8F9118C328}" srcOrd="9" destOrd="0" presId="urn:microsoft.com/office/officeart/2005/8/layout/target3"/>
    <dgm:cxn modelId="{2D3724CC-88D7-4F84-9225-CCF717F04FCE}" type="presParOf" srcId="{C772C9C8-B698-43E2-8CCD-B276C4EF260E}" destId="{1E0735ED-9A2F-426D-8444-7364C173CEA0}" srcOrd="10" destOrd="0" presId="urn:microsoft.com/office/officeart/2005/8/layout/target3"/>
    <dgm:cxn modelId="{005D3A01-E3F9-4818-9550-FD58D3B98E9A}" type="presParOf" srcId="{C772C9C8-B698-43E2-8CCD-B276C4EF260E}" destId="{42BD36A8-57E6-45D9-9E8E-7213070ECEFD}" srcOrd="11" destOrd="0" presId="urn:microsoft.com/office/officeart/2005/8/layout/target3"/>
    <dgm:cxn modelId="{9ACC59A5-700B-4DBA-84E2-8A78F9C954ED}" type="presParOf" srcId="{C772C9C8-B698-43E2-8CCD-B276C4EF260E}" destId="{112B4BC7-4834-42A5-99DA-573B2F89F7A9}" srcOrd="12" destOrd="0" presId="urn:microsoft.com/office/officeart/2005/8/layout/target3"/>
    <dgm:cxn modelId="{BA2C39EA-708B-49A7-A2B7-3328F254DE9A}" type="presParOf" srcId="{C772C9C8-B698-43E2-8CCD-B276C4EF260E}" destId="{417A7BA0-AB9D-4169-87D5-DA77E9ADEB41}" srcOrd="13" destOrd="0" presId="urn:microsoft.com/office/officeart/2005/8/layout/target3"/>
    <dgm:cxn modelId="{3E90F2AB-897E-4840-BDF7-54B252DB4E2B}" type="presParOf" srcId="{C772C9C8-B698-43E2-8CCD-B276C4EF260E}" destId="{C28CDCBF-7849-4D27-9C79-1030AD803188}" srcOrd="14" destOrd="0" presId="urn:microsoft.com/office/officeart/2005/8/layout/target3"/>
    <dgm:cxn modelId="{FAEFF958-FFA7-4477-81C8-1CAB4F327ABC}" type="presParOf" srcId="{C772C9C8-B698-43E2-8CCD-B276C4EF260E}" destId="{859577E6-0599-4153-93C2-61EAFEED45AF}" srcOrd="15" destOrd="0" presId="urn:microsoft.com/office/officeart/2005/8/layout/target3"/>
    <dgm:cxn modelId="{72DCA01A-6453-4D23-8AD6-12A259477DC8}" type="presParOf" srcId="{C772C9C8-B698-43E2-8CCD-B276C4EF260E}" destId="{1DB75094-C50A-4BD7-BC07-AA776D4E565D}" srcOrd="16" destOrd="0" presId="urn:microsoft.com/office/officeart/2005/8/layout/target3"/>
    <dgm:cxn modelId="{C0CEED1C-FB18-44A0-AE56-2E59ECCD2449}" type="presParOf" srcId="{C772C9C8-B698-43E2-8CCD-B276C4EF260E}" destId="{E77EC965-B605-4F21-A27F-4B7166371617}" srcOrd="17" destOrd="0" presId="urn:microsoft.com/office/officeart/2005/8/layout/target3"/>
    <dgm:cxn modelId="{14A03A7A-4A75-49DA-8520-0E3FC93A83A3}" type="presParOf" srcId="{C772C9C8-B698-43E2-8CCD-B276C4EF260E}" destId="{8DD58D70-82A1-45C7-B406-634E7D9E4357}" srcOrd="18" destOrd="0" presId="urn:microsoft.com/office/officeart/2005/8/layout/target3"/>
    <dgm:cxn modelId="{5BC7D183-541F-4B0C-BFF6-0C956EA31412}" type="presParOf" srcId="{C772C9C8-B698-43E2-8CCD-B276C4EF260E}" destId="{F22E560F-6B08-47D5-93D8-440C9206BD5A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8C1C0E-3ACD-43B8-B55D-3E49E04C35D8}" type="doc">
      <dgm:prSet loTypeId="urn:microsoft.com/office/officeart/2005/8/layout/hierarchy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87847D3-CB58-4C55-A425-1603ABB73BA6}">
      <dgm:prSet/>
      <dgm:spPr/>
      <dgm:t>
        <a:bodyPr/>
        <a:lstStyle/>
        <a:p>
          <a:pPr rtl="0"/>
          <a:r>
            <a:rPr lang="en-GB" b="1" dirty="0"/>
            <a:t>Quality assurance </a:t>
          </a:r>
        </a:p>
        <a:p>
          <a:pPr rtl="0"/>
          <a:r>
            <a:rPr lang="en-GB" b="1" dirty="0"/>
            <a:t>&amp; management</a:t>
          </a:r>
          <a:endParaRPr lang="en-GB" dirty="0"/>
        </a:p>
      </dgm:t>
    </dgm:pt>
    <dgm:pt modelId="{99EAF208-DB95-4638-AA59-DFCD3972FFCF}" type="parTrans" cxnId="{BBFA2041-FCCB-40EB-A120-4D1931C0BF5A}">
      <dgm:prSet/>
      <dgm:spPr/>
      <dgm:t>
        <a:bodyPr/>
        <a:lstStyle/>
        <a:p>
          <a:endParaRPr lang="en-GB"/>
        </a:p>
      </dgm:t>
    </dgm:pt>
    <dgm:pt modelId="{7689DA26-E797-4A55-B9DA-6CE810582E84}" type="sibTrans" cxnId="{BBFA2041-FCCB-40EB-A120-4D1931C0BF5A}">
      <dgm:prSet/>
      <dgm:spPr/>
      <dgm:t>
        <a:bodyPr/>
        <a:lstStyle/>
        <a:p>
          <a:endParaRPr lang="en-GB"/>
        </a:p>
      </dgm:t>
    </dgm:pt>
    <dgm:pt modelId="{B3A9EABA-9A58-4F95-A30B-49BE40805547}">
      <dgm:prSet/>
      <dgm:spPr/>
      <dgm:t>
        <a:bodyPr/>
        <a:lstStyle/>
        <a:p>
          <a:pPr rtl="0"/>
          <a:r>
            <a:rPr lang="en-GB" b="1" dirty="0"/>
            <a:t>The Common European Framework of Reference for Languages (CEFR)</a:t>
          </a:r>
          <a:r>
            <a:rPr lang="pl-PL" b="1" dirty="0"/>
            <a:t> </a:t>
          </a:r>
          <a:endParaRPr lang="en-GB" dirty="0"/>
        </a:p>
      </dgm:t>
    </dgm:pt>
    <dgm:pt modelId="{276BA30B-0294-45BD-A203-0F8824FC255B}" type="parTrans" cxnId="{665716DE-9B04-4660-83A1-F53375FE691F}">
      <dgm:prSet/>
      <dgm:spPr/>
      <dgm:t>
        <a:bodyPr/>
        <a:lstStyle/>
        <a:p>
          <a:endParaRPr lang="en-GB"/>
        </a:p>
      </dgm:t>
    </dgm:pt>
    <dgm:pt modelId="{B4657BD9-50D5-41D9-91B0-D6F974DA8C65}" type="sibTrans" cxnId="{665716DE-9B04-4660-83A1-F53375FE691F}">
      <dgm:prSet/>
      <dgm:spPr/>
      <dgm:t>
        <a:bodyPr/>
        <a:lstStyle/>
        <a:p>
          <a:endParaRPr lang="en-GB"/>
        </a:p>
      </dgm:t>
    </dgm:pt>
    <dgm:pt modelId="{31EBFB59-1C8C-468D-A98C-9D4E4E17E1A2}">
      <dgm:prSet/>
      <dgm:spPr/>
      <dgm:t>
        <a:bodyPr/>
        <a:lstStyle/>
        <a:p>
          <a:pPr rtl="0"/>
          <a:r>
            <a:rPr lang="en-GB" b="1" dirty="0"/>
            <a:t>Academic management and professional development</a:t>
          </a:r>
          <a:endParaRPr lang="en-GB" dirty="0"/>
        </a:p>
      </dgm:t>
    </dgm:pt>
    <dgm:pt modelId="{EE45492B-A2B8-485D-8883-8A744CE214F2}" type="parTrans" cxnId="{692F1DD4-F79C-4790-864C-E395FF70C3DC}">
      <dgm:prSet/>
      <dgm:spPr/>
      <dgm:t>
        <a:bodyPr/>
        <a:lstStyle/>
        <a:p>
          <a:endParaRPr lang="en-GB"/>
        </a:p>
      </dgm:t>
    </dgm:pt>
    <dgm:pt modelId="{74FDBD72-25A5-4858-80B3-30F4642D6604}" type="sibTrans" cxnId="{692F1DD4-F79C-4790-864C-E395FF70C3DC}">
      <dgm:prSet/>
      <dgm:spPr/>
      <dgm:t>
        <a:bodyPr/>
        <a:lstStyle/>
        <a:p>
          <a:endParaRPr lang="en-GB"/>
        </a:p>
      </dgm:t>
    </dgm:pt>
    <dgm:pt modelId="{2A8D2E7F-14BE-48BF-BE77-8B14060E5FA4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GB" b="0" dirty="0"/>
            <a:t>design of quality schemes</a:t>
          </a:r>
          <a:endParaRPr lang="en-GB" dirty="0"/>
        </a:p>
      </dgm:t>
    </dgm:pt>
    <dgm:pt modelId="{13AD7484-8CB7-4BA5-871F-4E37661AB024}" type="parTrans" cxnId="{2B7F6BB3-AD69-4EEC-A61E-F11EF7259AE6}">
      <dgm:prSet/>
      <dgm:spPr/>
      <dgm:t>
        <a:bodyPr/>
        <a:lstStyle/>
        <a:p>
          <a:endParaRPr lang="en-GB"/>
        </a:p>
      </dgm:t>
    </dgm:pt>
    <dgm:pt modelId="{93F1491A-EC7F-4F13-92E6-9AFA60985FAD}" type="sibTrans" cxnId="{2B7F6BB3-AD69-4EEC-A61E-F11EF7259AE6}">
      <dgm:prSet/>
      <dgm:spPr/>
      <dgm:t>
        <a:bodyPr/>
        <a:lstStyle/>
        <a:p>
          <a:endParaRPr lang="en-GB"/>
        </a:p>
      </dgm:t>
    </dgm:pt>
    <dgm:pt modelId="{E1991A80-0D51-477F-80A7-5A3FD9993FA5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GB" b="0" dirty="0"/>
            <a:t>capacity building at local &amp; national level</a:t>
          </a:r>
          <a:endParaRPr lang="en-GB" dirty="0"/>
        </a:p>
      </dgm:t>
    </dgm:pt>
    <dgm:pt modelId="{C1D25B1A-C803-4A70-9FEA-7833BE57F061}" type="parTrans" cxnId="{1292CB12-1CAD-4C29-902C-A8F4113E7DC4}">
      <dgm:prSet/>
      <dgm:spPr/>
      <dgm:t>
        <a:bodyPr/>
        <a:lstStyle/>
        <a:p>
          <a:endParaRPr lang="en-GB"/>
        </a:p>
      </dgm:t>
    </dgm:pt>
    <dgm:pt modelId="{E1290FE2-E827-4147-8DB2-F45BB2063987}" type="sibTrans" cxnId="{1292CB12-1CAD-4C29-902C-A8F4113E7DC4}">
      <dgm:prSet/>
      <dgm:spPr/>
      <dgm:t>
        <a:bodyPr/>
        <a:lstStyle/>
        <a:p>
          <a:endParaRPr lang="en-GB"/>
        </a:p>
      </dgm:t>
    </dgm:pt>
    <dgm:pt modelId="{B7095591-B966-45DF-A3AE-2DBB0572ABD1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b="0"/>
            <a:t>course design </a:t>
          </a:r>
          <a:endParaRPr lang="en-GB"/>
        </a:p>
      </dgm:t>
    </dgm:pt>
    <dgm:pt modelId="{3E2C9BBF-EFA3-41F7-AD2A-CA9B37210ABD}" type="parTrans" cxnId="{07D2893D-3597-49A8-96B8-55303BD4D3F7}">
      <dgm:prSet/>
      <dgm:spPr/>
      <dgm:t>
        <a:bodyPr/>
        <a:lstStyle/>
        <a:p>
          <a:endParaRPr lang="en-GB"/>
        </a:p>
      </dgm:t>
    </dgm:pt>
    <dgm:pt modelId="{A702FD9C-5996-4CC8-A67A-29D57DEE2FE9}" type="sibTrans" cxnId="{07D2893D-3597-49A8-96B8-55303BD4D3F7}">
      <dgm:prSet/>
      <dgm:spPr/>
      <dgm:t>
        <a:bodyPr/>
        <a:lstStyle/>
        <a:p>
          <a:endParaRPr lang="en-GB"/>
        </a:p>
      </dgm:t>
    </dgm:pt>
    <dgm:pt modelId="{9BEBD044-2ED4-48BA-A0BE-C3485E615FF6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GB" b="0" dirty="0"/>
            <a:t>assessment and certificates</a:t>
          </a:r>
          <a:endParaRPr lang="en-GB" dirty="0"/>
        </a:p>
      </dgm:t>
    </dgm:pt>
    <dgm:pt modelId="{625D1606-D04D-4697-BA57-9ADFA519A2BF}" type="parTrans" cxnId="{392DCEA8-883B-46B3-89F3-FB896F91CE6D}">
      <dgm:prSet/>
      <dgm:spPr/>
      <dgm:t>
        <a:bodyPr/>
        <a:lstStyle/>
        <a:p>
          <a:endParaRPr lang="en-GB"/>
        </a:p>
      </dgm:t>
    </dgm:pt>
    <dgm:pt modelId="{F9D97FD2-4D13-47C4-8D26-4B512B250B0D}" type="sibTrans" cxnId="{392DCEA8-883B-46B3-89F3-FB896F91CE6D}">
      <dgm:prSet/>
      <dgm:spPr/>
      <dgm:t>
        <a:bodyPr/>
        <a:lstStyle/>
        <a:p>
          <a:endParaRPr lang="en-GB"/>
        </a:p>
      </dgm:t>
    </dgm:pt>
    <dgm:pt modelId="{DB6E296E-1E60-46C8-B797-507020EA3C65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dirty="0"/>
            <a:t>competence frameworks</a:t>
          </a:r>
        </a:p>
      </dgm:t>
    </dgm:pt>
    <dgm:pt modelId="{BE712445-39F0-484B-9909-A3394290039A}" type="parTrans" cxnId="{32ECEF16-8DF7-4A27-A921-1983CA7AA4C4}">
      <dgm:prSet/>
      <dgm:spPr/>
      <dgm:t>
        <a:bodyPr/>
        <a:lstStyle/>
        <a:p>
          <a:endParaRPr lang="en-GB"/>
        </a:p>
      </dgm:t>
    </dgm:pt>
    <dgm:pt modelId="{7E9C15F1-0F1E-4316-8157-A77AA9ECC37E}" type="sibTrans" cxnId="{32ECEF16-8DF7-4A27-A921-1983CA7AA4C4}">
      <dgm:prSet/>
      <dgm:spPr/>
      <dgm:t>
        <a:bodyPr/>
        <a:lstStyle/>
        <a:p>
          <a:endParaRPr lang="en-GB"/>
        </a:p>
      </dgm:t>
    </dgm:pt>
    <dgm:pt modelId="{A3A93DE9-DF74-4B3C-BF5A-3ABA9202ADBD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GB" b="0" dirty="0"/>
            <a:t>teacher training</a:t>
          </a:r>
          <a:r>
            <a:rPr lang="pl-PL" b="0" dirty="0"/>
            <a:t> and </a:t>
          </a:r>
          <a:r>
            <a:rPr lang="en-GB" b="0" dirty="0"/>
            <a:t>development</a:t>
          </a:r>
          <a:endParaRPr lang="en-GB" dirty="0"/>
        </a:p>
      </dgm:t>
    </dgm:pt>
    <dgm:pt modelId="{8E7B708E-C78E-42B0-A99B-B344BCD7E19C}" type="parTrans" cxnId="{B2B64159-E8DF-49FB-A8DB-B28F3500B382}">
      <dgm:prSet/>
      <dgm:spPr/>
      <dgm:t>
        <a:bodyPr/>
        <a:lstStyle/>
        <a:p>
          <a:endParaRPr lang="en-GB"/>
        </a:p>
      </dgm:t>
    </dgm:pt>
    <dgm:pt modelId="{7B976881-6E39-4070-9548-BC19A978D5D2}" type="sibTrans" cxnId="{B2B64159-E8DF-49FB-A8DB-B28F3500B382}">
      <dgm:prSet/>
      <dgm:spPr/>
      <dgm:t>
        <a:bodyPr/>
        <a:lstStyle/>
        <a:p>
          <a:endParaRPr lang="en-GB"/>
        </a:p>
      </dgm:t>
    </dgm:pt>
    <dgm:pt modelId="{A65DEB44-651D-4BE5-B8EA-04C1E2E73BB7}" type="pres">
      <dgm:prSet presAssocID="{928C1C0E-3ACD-43B8-B55D-3E49E04C35D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66CF31-1AB2-4555-8B57-4C6C2E85D02E}" type="pres">
      <dgm:prSet presAssocID="{D87847D3-CB58-4C55-A425-1603ABB73BA6}" presName="root" presStyleCnt="0"/>
      <dgm:spPr/>
    </dgm:pt>
    <dgm:pt modelId="{C6D08D77-7044-4779-A87B-E9D71C15ECB5}" type="pres">
      <dgm:prSet presAssocID="{D87847D3-CB58-4C55-A425-1603ABB73BA6}" presName="rootComposite" presStyleCnt="0"/>
      <dgm:spPr/>
    </dgm:pt>
    <dgm:pt modelId="{EC3C1BCD-D643-4F9B-A3A9-CE3B57A6A0FA}" type="pres">
      <dgm:prSet presAssocID="{D87847D3-CB58-4C55-A425-1603ABB73BA6}" presName="rootText" presStyleLbl="node1" presStyleIdx="0" presStyleCnt="3"/>
      <dgm:spPr/>
    </dgm:pt>
    <dgm:pt modelId="{AC313A0A-499E-4D93-A48D-BC1201A062E4}" type="pres">
      <dgm:prSet presAssocID="{D87847D3-CB58-4C55-A425-1603ABB73BA6}" presName="rootConnector" presStyleLbl="node1" presStyleIdx="0" presStyleCnt="3"/>
      <dgm:spPr/>
    </dgm:pt>
    <dgm:pt modelId="{12A313E6-9C32-40CC-BD9D-5EBFE193B5C4}" type="pres">
      <dgm:prSet presAssocID="{D87847D3-CB58-4C55-A425-1603ABB73BA6}" presName="childShape" presStyleCnt="0"/>
      <dgm:spPr/>
    </dgm:pt>
    <dgm:pt modelId="{CE4B33E6-56AD-453E-8282-556F77C43FA8}" type="pres">
      <dgm:prSet presAssocID="{13AD7484-8CB7-4BA5-871F-4E37661AB024}" presName="Name13" presStyleLbl="parChTrans1D2" presStyleIdx="0" presStyleCnt="6"/>
      <dgm:spPr/>
    </dgm:pt>
    <dgm:pt modelId="{6A67EA15-449E-48CB-B977-8D3BCB92924D}" type="pres">
      <dgm:prSet presAssocID="{2A8D2E7F-14BE-48BF-BE77-8B14060E5FA4}" presName="childText" presStyleLbl="bgAcc1" presStyleIdx="0" presStyleCnt="6">
        <dgm:presLayoutVars>
          <dgm:bulletEnabled val="1"/>
        </dgm:presLayoutVars>
      </dgm:prSet>
      <dgm:spPr/>
    </dgm:pt>
    <dgm:pt modelId="{E69D87FD-5D11-4B81-A9C3-E90960C6551F}" type="pres">
      <dgm:prSet presAssocID="{C1D25B1A-C803-4A70-9FEA-7833BE57F061}" presName="Name13" presStyleLbl="parChTrans1D2" presStyleIdx="1" presStyleCnt="6"/>
      <dgm:spPr/>
    </dgm:pt>
    <dgm:pt modelId="{A0740891-1901-4438-AE6C-2DF835F003A7}" type="pres">
      <dgm:prSet presAssocID="{E1991A80-0D51-477F-80A7-5A3FD9993FA5}" presName="childText" presStyleLbl="bgAcc1" presStyleIdx="1" presStyleCnt="6" custAng="0">
        <dgm:presLayoutVars>
          <dgm:bulletEnabled val="1"/>
        </dgm:presLayoutVars>
      </dgm:prSet>
      <dgm:spPr/>
    </dgm:pt>
    <dgm:pt modelId="{0FAF1121-8B97-4037-9E4D-819643F15E57}" type="pres">
      <dgm:prSet presAssocID="{B3A9EABA-9A58-4F95-A30B-49BE40805547}" presName="root" presStyleCnt="0"/>
      <dgm:spPr/>
    </dgm:pt>
    <dgm:pt modelId="{E583EE95-4128-4D68-8501-B041957B3D17}" type="pres">
      <dgm:prSet presAssocID="{B3A9EABA-9A58-4F95-A30B-49BE40805547}" presName="rootComposite" presStyleCnt="0"/>
      <dgm:spPr/>
    </dgm:pt>
    <dgm:pt modelId="{31845FD4-905E-4EAE-8B25-CAD6E10EB0B8}" type="pres">
      <dgm:prSet presAssocID="{B3A9EABA-9A58-4F95-A30B-49BE40805547}" presName="rootText" presStyleLbl="node1" presStyleIdx="1" presStyleCnt="3"/>
      <dgm:spPr/>
    </dgm:pt>
    <dgm:pt modelId="{09CBFC56-E749-48CF-902C-376B9B4682A3}" type="pres">
      <dgm:prSet presAssocID="{B3A9EABA-9A58-4F95-A30B-49BE40805547}" presName="rootConnector" presStyleLbl="node1" presStyleIdx="1" presStyleCnt="3"/>
      <dgm:spPr/>
    </dgm:pt>
    <dgm:pt modelId="{61D3F510-DFDA-43B5-B227-E7A590E3D3B5}" type="pres">
      <dgm:prSet presAssocID="{B3A9EABA-9A58-4F95-A30B-49BE40805547}" presName="childShape" presStyleCnt="0"/>
      <dgm:spPr/>
    </dgm:pt>
    <dgm:pt modelId="{C30C4011-B315-4235-864F-3FEA0568FEE5}" type="pres">
      <dgm:prSet presAssocID="{3E2C9BBF-EFA3-41F7-AD2A-CA9B37210ABD}" presName="Name13" presStyleLbl="parChTrans1D2" presStyleIdx="2" presStyleCnt="6"/>
      <dgm:spPr/>
    </dgm:pt>
    <dgm:pt modelId="{26AE09E9-E0CE-456A-891C-477C26C301CC}" type="pres">
      <dgm:prSet presAssocID="{B7095591-B966-45DF-A3AE-2DBB0572ABD1}" presName="childText" presStyleLbl="bgAcc1" presStyleIdx="2" presStyleCnt="6">
        <dgm:presLayoutVars>
          <dgm:bulletEnabled val="1"/>
        </dgm:presLayoutVars>
      </dgm:prSet>
      <dgm:spPr/>
    </dgm:pt>
    <dgm:pt modelId="{11774F19-FE4E-4A98-A927-DBB93A6B9691}" type="pres">
      <dgm:prSet presAssocID="{625D1606-D04D-4697-BA57-9ADFA519A2BF}" presName="Name13" presStyleLbl="parChTrans1D2" presStyleIdx="3" presStyleCnt="6"/>
      <dgm:spPr/>
    </dgm:pt>
    <dgm:pt modelId="{95DBED6B-14A8-4ECC-959F-7202A712CC87}" type="pres">
      <dgm:prSet presAssocID="{9BEBD044-2ED4-48BA-A0BE-C3485E615FF6}" presName="childText" presStyleLbl="bgAcc1" presStyleIdx="3" presStyleCnt="6">
        <dgm:presLayoutVars>
          <dgm:bulletEnabled val="1"/>
        </dgm:presLayoutVars>
      </dgm:prSet>
      <dgm:spPr/>
    </dgm:pt>
    <dgm:pt modelId="{0BAE1F10-885F-4492-A4C2-CE020F499490}" type="pres">
      <dgm:prSet presAssocID="{31EBFB59-1C8C-468D-A98C-9D4E4E17E1A2}" presName="root" presStyleCnt="0"/>
      <dgm:spPr/>
    </dgm:pt>
    <dgm:pt modelId="{F8B62543-3A94-4722-87DF-A332BD7FBECC}" type="pres">
      <dgm:prSet presAssocID="{31EBFB59-1C8C-468D-A98C-9D4E4E17E1A2}" presName="rootComposite" presStyleCnt="0"/>
      <dgm:spPr/>
    </dgm:pt>
    <dgm:pt modelId="{A26B31B5-E889-4342-AE0A-084847215F1E}" type="pres">
      <dgm:prSet presAssocID="{31EBFB59-1C8C-468D-A98C-9D4E4E17E1A2}" presName="rootText" presStyleLbl="node1" presStyleIdx="2" presStyleCnt="3"/>
      <dgm:spPr/>
    </dgm:pt>
    <dgm:pt modelId="{99A6A292-8827-43FB-988F-8DB91A4DF70F}" type="pres">
      <dgm:prSet presAssocID="{31EBFB59-1C8C-468D-A98C-9D4E4E17E1A2}" presName="rootConnector" presStyleLbl="node1" presStyleIdx="2" presStyleCnt="3"/>
      <dgm:spPr/>
    </dgm:pt>
    <dgm:pt modelId="{95FB5BC2-D02C-4CDE-9F07-8F752CAC5670}" type="pres">
      <dgm:prSet presAssocID="{31EBFB59-1C8C-468D-A98C-9D4E4E17E1A2}" presName="childShape" presStyleCnt="0"/>
      <dgm:spPr/>
    </dgm:pt>
    <dgm:pt modelId="{51A925E9-9914-45E3-ADF1-AC6B85638306}" type="pres">
      <dgm:prSet presAssocID="{BE712445-39F0-484B-9909-A3394290039A}" presName="Name13" presStyleLbl="parChTrans1D2" presStyleIdx="4" presStyleCnt="6"/>
      <dgm:spPr/>
    </dgm:pt>
    <dgm:pt modelId="{5CC3186B-4546-482D-90CC-C6C4F78601A7}" type="pres">
      <dgm:prSet presAssocID="{DB6E296E-1E60-46C8-B797-507020EA3C65}" presName="childText" presStyleLbl="bgAcc1" presStyleIdx="4" presStyleCnt="6">
        <dgm:presLayoutVars>
          <dgm:bulletEnabled val="1"/>
        </dgm:presLayoutVars>
      </dgm:prSet>
      <dgm:spPr/>
    </dgm:pt>
    <dgm:pt modelId="{BB709DEE-2EFC-46B8-9B34-F0679858036C}" type="pres">
      <dgm:prSet presAssocID="{8E7B708E-C78E-42B0-A99B-B344BCD7E19C}" presName="Name13" presStyleLbl="parChTrans1D2" presStyleIdx="5" presStyleCnt="6"/>
      <dgm:spPr/>
    </dgm:pt>
    <dgm:pt modelId="{8954FA00-152A-4C98-83A4-514A989E67A2}" type="pres">
      <dgm:prSet presAssocID="{A3A93DE9-DF74-4B3C-BF5A-3ABA9202ADBD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08E7201-EA76-49E3-B5B5-F93B081156D6}" type="presOf" srcId="{2A8D2E7F-14BE-48BF-BE77-8B14060E5FA4}" destId="{6A67EA15-449E-48CB-B977-8D3BCB92924D}" srcOrd="0" destOrd="0" presId="urn:microsoft.com/office/officeart/2005/8/layout/hierarchy3"/>
    <dgm:cxn modelId="{1292CB12-1CAD-4C29-902C-A8F4113E7DC4}" srcId="{D87847D3-CB58-4C55-A425-1603ABB73BA6}" destId="{E1991A80-0D51-477F-80A7-5A3FD9993FA5}" srcOrd="1" destOrd="0" parTransId="{C1D25B1A-C803-4A70-9FEA-7833BE57F061}" sibTransId="{E1290FE2-E827-4147-8DB2-F45BB2063987}"/>
    <dgm:cxn modelId="{A3E22C16-A5F2-42F3-8D69-1BA2F2CAB90C}" type="presOf" srcId="{B3A9EABA-9A58-4F95-A30B-49BE40805547}" destId="{31845FD4-905E-4EAE-8B25-CAD6E10EB0B8}" srcOrd="0" destOrd="0" presId="urn:microsoft.com/office/officeart/2005/8/layout/hierarchy3"/>
    <dgm:cxn modelId="{32ECEF16-8DF7-4A27-A921-1983CA7AA4C4}" srcId="{31EBFB59-1C8C-468D-A98C-9D4E4E17E1A2}" destId="{DB6E296E-1E60-46C8-B797-507020EA3C65}" srcOrd="0" destOrd="0" parTransId="{BE712445-39F0-484B-9909-A3394290039A}" sibTransId="{7E9C15F1-0F1E-4316-8157-A77AA9ECC37E}"/>
    <dgm:cxn modelId="{70F74F22-FF8D-402D-8206-97E531A38137}" type="presOf" srcId="{B3A9EABA-9A58-4F95-A30B-49BE40805547}" destId="{09CBFC56-E749-48CF-902C-376B9B4682A3}" srcOrd="1" destOrd="0" presId="urn:microsoft.com/office/officeart/2005/8/layout/hierarchy3"/>
    <dgm:cxn modelId="{51A43629-0CCA-407F-B416-8603633ECAD7}" type="presOf" srcId="{31EBFB59-1C8C-468D-A98C-9D4E4E17E1A2}" destId="{A26B31B5-E889-4342-AE0A-084847215F1E}" srcOrd="0" destOrd="0" presId="urn:microsoft.com/office/officeart/2005/8/layout/hierarchy3"/>
    <dgm:cxn modelId="{36B29A2A-FEF5-40FA-AB0B-577840D14874}" type="presOf" srcId="{C1D25B1A-C803-4A70-9FEA-7833BE57F061}" destId="{E69D87FD-5D11-4B81-A9C3-E90960C6551F}" srcOrd="0" destOrd="0" presId="urn:microsoft.com/office/officeart/2005/8/layout/hierarchy3"/>
    <dgm:cxn modelId="{9034D83A-8EEE-462B-AE1E-DBE1C2287029}" type="presOf" srcId="{8E7B708E-C78E-42B0-A99B-B344BCD7E19C}" destId="{BB709DEE-2EFC-46B8-9B34-F0679858036C}" srcOrd="0" destOrd="0" presId="urn:microsoft.com/office/officeart/2005/8/layout/hierarchy3"/>
    <dgm:cxn modelId="{07D2893D-3597-49A8-96B8-55303BD4D3F7}" srcId="{B3A9EABA-9A58-4F95-A30B-49BE40805547}" destId="{B7095591-B966-45DF-A3AE-2DBB0572ABD1}" srcOrd="0" destOrd="0" parTransId="{3E2C9BBF-EFA3-41F7-AD2A-CA9B37210ABD}" sibTransId="{A702FD9C-5996-4CC8-A67A-29D57DEE2FE9}"/>
    <dgm:cxn modelId="{83F43E5E-51AC-4E68-8C95-276083FE5CFD}" type="presOf" srcId="{31EBFB59-1C8C-468D-A98C-9D4E4E17E1A2}" destId="{99A6A292-8827-43FB-988F-8DB91A4DF70F}" srcOrd="1" destOrd="0" presId="urn:microsoft.com/office/officeart/2005/8/layout/hierarchy3"/>
    <dgm:cxn modelId="{BBFA2041-FCCB-40EB-A120-4D1931C0BF5A}" srcId="{928C1C0E-3ACD-43B8-B55D-3E49E04C35D8}" destId="{D87847D3-CB58-4C55-A425-1603ABB73BA6}" srcOrd="0" destOrd="0" parTransId="{99EAF208-DB95-4638-AA59-DFCD3972FFCF}" sibTransId="{7689DA26-E797-4A55-B9DA-6CE810582E84}"/>
    <dgm:cxn modelId="{A066AF62-6289-4988-BA42-B3F61E5A8217}" type="presOf" srcId="{E1991A80-0D51-477F-80A7-5A3FD9993FA5}" destId="{A0740891-1901-4438-AE6C-2DF835F003A7}" srcOrd="0" destOrd="0" presId="urn:microsoft.com/office/officeart/2005/8/layout/hierarchy3"/>
    <dgm:cxn modelId="{98434B45-66AE-4218-A3D3-CB84A533213A}" type="presOf" srcId="{13AD7484-8CB7-4BA5-871F-4E37661AB024}" destId="{CE4B33E6-56AD-453E-8282-556F77C43FA8}" srcOrd="0" destOrd="0" presId="urn:microsoft.com/office/officeart/2005/8/layout/hierarchy3"/>
    <dgm:cxn modelId="{E08DD871-6DFD-47DF-885A-186A2138F566}" type="presOf" srcId="{3E2C9BBF-EFA3-41F7-AD2A-CA9B37210ABD}" destId="{C30C4011-B315-4235-864F-3FEA0568FEE5}" srcOrd="0" destOrd="0" presId="urn:microsoft.com/office/officeart/2005/8/layout/hierarchy3"/>
    <dgm:cxn modelId="{B2B64159-E8DF-49FB-A8DB-B28F3500B382}" srcId="{31EBFB59-1C8C-468D-A98C-9D4E4E17E1A2}" destId="{A3A93DE9-DF74-4B3C-BF5A-3ABA9202ADBD}" srcOrd="1" destOrd="0" parTransId="{8E7B708E-C78E-42B0-A99B-B344BCD7E19C}" sibTransId="{7B976881-6E39-4070-9548-BC19A978D5D2}"/>
    <dgm:cxn modelId="{B8885A90-6426-40F6-80DA-4BC6F3234BC2}" type="presOf" srcId="{625D1606-D04D-4697-BA57-9ADFA519A2BF}" destId="{11774F19-FE4E-4A98-A927-DBB93A6B9691}" srcOrd="0" destOrd="0" presId="urn:microsoft.com/office/officeart/2005/8/layout/hierarchy3"/>
    <dgm:cxn modelId="{63C65494-CE91-4224-9917-E08CE8BC630F}" type="presOf" srcId="{9BEBD044-2ED4-48BA-A0BE-C3485E615FF6}" destId="{95DBED6B-14A8-4ECC-959F-7202A712CC87}" srcOrd="0" destOrd="0" presId="urn:microsoft.com/office/officeart/2005/8/layout/hierarchy3"/>
    <dgm:cxn modelId="{0559D9A5-FDE7-4E94-9FC7-A367F9252465}" type="presOf" srcId="{D87847D3-CB58-4C55-A425-1603ABB73BA6}" destId="{EC3C1BCD-D643-4F9B-A3A9-CE3B57A6A0FA}" srcOrd="0" destOrd="0" presId="urn:microsoft.com/office/officeart/2005/8/layout/hierarchy3"/>
    <dgm:cxn modelId="{392DCEA8-883B-46B3-89F3-FB896F91CE6D}" srcId="{B3A9EABA-9A58-4F95-A30B-49BE40805547}" destId="{9BEBD044-2ED4-48BA-A0BE-C3485E615FF6}" srcOrd="1" destOrd="0" parTransId="{625D1606-D04D-4697-BA57-9ADFA519A2BF}" sibTransId="{F9D97FD2-4D13-47C4-8D26-4B512B250B0D}"/>
    <dgm:cxn modelId="{2B7F6BB3-AD69-4EEC-A61E-F11EF7259AE6}" srcId="{D87847D3-CB58-4C55-A425-1603ABB73BA6}" destId="{2A8D2E7F-14BE-48BF-BE77-8B14060E5FA4}" srcOrd="0" destOrd="0" parTransId="{13AD7484-8CB7-4BA5-871F-4E37661AB024}" sibTransId="{93F1491A-EC7F-4F13-92E6-9AFA60985FAD}"/>
    <dgm:cxn modelId="{C89245B7-0015-401A-A4E6-B5442EF4BEDD}" type="presOf" srcId="{928C1C0E-3ACD-43B8-B55D-3E49E04C35D8}" destId="{A65DEB44-651D-4BE5-B8EA-04C1E2E73BB7}" srcOrd="0" destOrd="0" presId="urn:microsoft.com/office/officeart/2005/8/layout/hierarchy3"/>
    <dgm:cxn modelId="{6D203EC9-3AE0-4B10-B7AC-4DBF5F8DA020}" type="presOf" srcId="{D87847D3-CB58-4C55-A425-1603ABB73BA6}" destId="{AC313A0A-499E-4D93-A48D-BC1201A062E4}" srcOrd="1" destOrd="0" presId="urn:microsoft.com/office/officeart/2005/8/layout/hierarchy3"/>
    <dgm:cxn modelId="{6BC631D0-0A0E-463C-B390-0EBCD564BA6D}" type="presOf" srcId="{BE712445-39F0-484B-9909-A3394290039A}" destId="{51A925E9-9914-45E3-ADF1-AC6B85638306}" srcOrd="0" destOrd="0" presId="urn:microsoft.com/office/officeart/2005/8/layout/hierarchy3"/>
    <dgm:cxn modelId="{FAFAE9D2-3AB6-4294-8D36-9EEF4D1C5ED5}" type="presOf" srcId="{DB6E296E-1E60-46C8-B797-507020EA3C65}" destId="{5CC3186B-4546-482D-90CC-C6C4F78601A7}" srcOrd="0" destOrd="0" presId="urn:microsoft.com/office/officeart/2005/8/layout/hierarchy3"/>
    <dgm:cxn modelId="{692F1DD4-F79C-4790-864C-E395FF70C3DC}" srcId="{928C1C0E-3ACD-43B8-B55D-3E49E04C35D8}" destId="{31EBFB59-1C8C-468D-A98C-9D4E4E17E1A2}" srcOrd="2" destOrd="0" parTransId="{EE45492B-A2B8-485D-8883-8A744CE214F2}" sibTransId="{74FDBD72-25A5-4858-80B3-30F4642D6604}"/>
    <dgm:cxn modelId="{0409FED8-54B9-4BE4-A1A6-4ED8A5B2291F}" type="presOf" srcId="{B7095591-B966-45DF-A3AE-2DBB0572ABD1}" destId="{26AE09E9-E0CE-456A-891C-477C26C301CC}" srcOrd="0" destOrd="0" presId="urn:microsoft.com/office/officeart/2005/8/layout/hierarchy3"/>
    <dgm:cxn modelId="{665716DE-9B04-4660-83A1-F53375FE691F}" srcId="{928C1C0E-3ACD-43B8-B55D-3E49E04C35D8}" destId="{B3A9EABA-9A58-4F95-A30B-49BE40805547}" srcOrd="1" destOrd="0" parTransId="{276BA30B-0294-45BD-A203-0F8824FC255B}" sibTransId="{B4657BD9-50D5-41D9-91B0-D6F974DA8C65}"/>
    <dgm:cxn modelId="{98025DE5-EE53-4519-9911-6BD1E6DB1834}" type="presOf" srcId="{A3A93DE9-DF74-4B3C-BF5A-3ABA9202ADBD}" destId="{8954FA00-152A-4C98-83A4-514A989E67A2}" srcOrd="0" destOrd="0" presId="urn:microsoft.com/office/officeart/2005/8/layout/hierarchy3"/>
    <dgm:cxn modelId="{9B7C00CA-9C6A-4F5F-8926-BE07D9282891}" type="presParOf" srcId="{A65DEB44-651D-4BE5-B8EA-04C1E2E73BB7}" destId="{CA66CF31-1AB2-4555-8B57-4C6C2E85D02E}" srcOrd="0" destOrd="0" presId="urn:microsoft.com/office/officeart/2005/8/layout/hierarchy3"/>
    <dgm:cxn modelId="{D02C8B50-B3C0-4787-865D-4CD013797730}" type="presParOf" srcId="{CA66CF31-1AB2-4555-8B57-4C6C2E85D02E}" destId="{C6D08D77-7044-4779-A87B-E9D71C15ECB5}" srcOrd="0" destOrd="0" presId="urn:microsoft.com/office/officeart/2005/8/layout/hierarchy3"/>
    <dgm:cxn modelId="{B21B608E-CC4C-4107-A6A5-1AEE5D0CA64D}" type="presParOf" srcId="{C6D08D77-7044-4779-A87B-E9D71C15ECB5}" destId="{EC3C1BCD-D643-4F9B-A3A9-CE3B57A6A0FA}" srcOrd="0" destOrd="0" presId="urn:microsoft.com/office/officeart/2005/8/layout/hierarchy3"/>
    <dgm:cxn modelId="{4C0F0CD1-08BB-4FC6-8F0E-69467764C51C}" type="presParOf" srcId="{C6D08D77-7044-4779-A87B-E9D71C15ECB5}" destId="{AC313A0A-499E-4D93-A48D-BC1201A062E4}" srcOrd="1" destOrd="0" presId="urn:microsoft.com/office/officeart/2005/8/layout/hierarchy3"/>
    <dgm:cxn modelId="{229C09DB-4A0C-44A6-AD39-5EBD59D194B1}" type="presParOf" srcId="{CA66CF31-1AB2-4555-8B57-4C6C2E85D02E}" destId="{12A313E6-9C32-40CC-BD9D-5EBFE193B5C4}" srcOrd="1" destOrd="0" presId="urn:microsoft.com/office/officeart/2005/8/layout/hierarchy3"/>
    <dgm:cxn modelId="{D0184DA8-997C-45EA-82E8-294B327E94DE}" type="presParOf" srcId="{12A313E6-9C32-40CC-BD9D-5EBFE193B5C4}" destId="{CE4B33E6-56AD-453E-8282-556F77C43FA8}" srcOrd="0" destOrd="0" presId="urn:microsoft.com/office/officeart/2005/8/layout/hierarchy3"/>
    <dgm:cxn modelId="{2207474A-B83B-4EBD-AC91-2F1D2CF07647}" type="presParOf" srcId="{12A313E6-9C32-40CC-BD9D-5EBFE193B5C4}" destId="{6A67EA15-449E-48CB-B977-8D3BCB92924D}" srcOrd="1" destOrd="0" presId="urn:microsoft.com/office/officeart/2005/8/layout/hierarchy3"/>
    <dgm:cxn modelId="{8BF70FF7-2442-42B9-9CAF-6334678031EA}" type="presParOf" srcId="{12A313E6-9C32-40CC-BD9D-5EBFE193B5C4}" destId="{E69D87FD-5D11-4B81-A9C3-E90960C6551F}" srcOrd="2" destOrd="0" presId="urn:microsoft.com/office/officeart/2005/8/layout/hierarchy3"/>
    <dgm:cxn modelId="{D6572240-2E9F-4E8E-9615-6033854D0894}" type="presParOf" srcId="{12A313E6-9C32-40CC-BD9D-5EBFE193B5C4}" destId="{A0740891-1901-4438-AE6C-2DF835F003A7}" srcOrd="3" destOrd="0" presId="urn:microsoft.com/office/officeart/2005/8/layout/hierarchy3"/>
    <dgm:cxn modelId="{C7AA9053-4500-4875-8D80-99E7CDA57B2A}" type="presParOf" srcId="{A65DEB44-651D-4BE5-B8EA-04C1E2E73BB7}" destId="{0FAF1121-8B97-4037-9E4D-819643F15E57}" srcOrd="1" destOrd="0" presId="urn:microsoft.com/office/officeart/2005/8/layout/hierarchy3"/>
    <dgm:cxn modelId="{C98F7462-8B2A-4CDC-AA89-4BEED0E586C7}" type="presParOf" srcId="{0FAF1121-8B97-4037-9E4D-819643F15E57}" destId="{E583EE95-4128-4D68-8501-B041957B3D17}" srcOrd="0" destOrd="0" presId="urn:microsoft.com/office/officeart/2005/8/layout/hierarchy3"/>
    <dgm:cxn modelId="{59B71253-D380-4E00-B54A-7D14584060D1}" type="presParOf" srcId="{E583EE95-4128-4D68-8501-B041957B3D17}" destId="{31845FD4-905E-4EAE-8B25-CAD6E10EB0B8}" srcOrd="0" destOrd="0" presId="urn:microsoft.com/office/officeart/2005/8/layout/hierarchy3"/>
    <dgm:cxn modelId="{EC1B054E-4985-410F-B3B0-1243F77ED7F8}" type="presParOf" srcId="{E583EE95-4128-4D68-8501-B041957B3D17}" destId="{09CBFC56-E749-48CF-902C-376B9B4682A3}" srcOrd="1" destOrd="0" presId="urn:microsoft.com/office/officeart/2005/8/layout/hierarchy3"/>
    <dgm:cxn modelId="{505E0DFF-CD17-4046-A0F2-6E6245AEA32E}" type="presParOf" srcId="{0FAF1121-8B97-4037-9E4D-819643F15E57}" destId="{61D3F510-DFDA-43B5-B227-E7A590E3D3B5}" srcOrd="1" destOrd="0" presId="urn:microsoft.com/office/officeart/2005/8/layout/hierarchy3"/>
    <dgm:cxn modelId="{9AFB6585-2DA1-43DD-88D6-243AE0575A45}" type="presParOf" srcId="{61D3F510-DFDA-43B5-B227-E7A590E3D3B5}" destId="{C30C4011-B315-4235-864F-3FEA0568FEE5}" srcOrd="0" destOrd="0" presId="urn:microsoft.com/office/officeart/2005/8/layout/hierarchy3"/>
    <dgm:cxn modelId="{B86CB062-291A-441A-8898-D8DC000B566E}" type="presParOf" srcId="{61D3F510-DFDA-43B5-B227-E7A590E3D3B5}" destId="{26AE09E9-E0CE-456A-891C-477C26C301CC}" srcOrd="1" destOrd="0" presId="urn:microsoft.com/office/officeart/2005/8/layout/hierarchy3"/>
    <dgm:cxn modelId="{6BC6D176-F462-4C41-AF6E-DB1B85AD18E9}" type="presParOf" srcId="{61D3F510-DFDA-43B5-B227-E7A590E3D3B5}" destId="{11774F19-FE4E-4A98-A927-DBB93A6B9691}" srcOrd="2" destOrd="0" presId="urn:microsoft.com/office/officeart/2005/8/layout/hierarchy3"/>
    <dgm:cxn modelId="{1A50E2FF-8D0F-4627-9989-16A9976E2E1B}" type="presParOf" srcId="{61D3F510-DFDA-43B5-B227-E7A590E3D3B5}" destId="{95DBED6B-14A8-4ECC-959F-7202A712CC87}" srcOrd="3" destOrd="0" presId="urn:microsoft.com/office/officeart/2005/8/layout/hierarchy3"/>
    <dgm:cxn modelId="{68B3B1B0-7F9D-4973-89DE-099DE8330269}" type="presParOf" srcId="{A65DEB44-651D-4BE5-B8EA-04C1E2E73BB7}" destId="{0BAE1F10-885F-4492-A4C2-CE020F499490}" srcOrd="2" destOrd="0" presId="urn:microsoft.com/office/officeart/2005/8/layout/hierarchy3"/>
    <dgm:cxn modelId="{06E0C006-AD6F-4742-99E3-5519FD65E833}" type="presParOf" srcId="{0BAE1F10-885F-4492-A4C2-CE020F499490}" destId="{F8B62543-3A94-4722-87DF-A332BD7FBECC}" srcOrd="0" destOrd="0" presId="urn:microsoft.com/office/officeart/2005/8/layout/hierarchy3"/>
    <dgm:cxn modelId="{8C573350-59C7-4704-97AD-5186407ED9B8}" type="presParOf" srcId="{F8B62543-3A94-4722-87DF-A332BD7FBECC}" destId="{A26B31B5-E889-4342-AE0A-084847215F1E}" srcOrd="0" destOrd="0" presId="urn:microsoft.com/office/officeart/2005/8/layout/hierarchy3"/>
    <dgm:cxn modelId="{817209A9-DD38-4151-BB84-BA7102E95033}" type="presParOf" srcId="{F8B62543-3A94-4722-87DF-A332BD7FBECC}" destId="{99A6A292-8827-43FB-988F-8DB91A4DF70F}" srcOrd="1" destOrd="0" presId="urn:microsoft.com/office/officeart/2005/8/layout/hierarchy3"/>
    <dgm:cxn modelId="{A40B43D7-1C20-48C6-8A89-D7B4966AC0CD}" type="presParOf" srcId="{0BAE1F10-885F-4492-A4C2-CE020F499490}" destId="{95FB5BC2-D02C-4CDE-9F07-8F752CAC5670}" srcOrd="1" destOrd="0" presId="urn:microsoft.com/office/officeart/2005/8/layout/hierarchy3"/>
    <dgm:cxn modelId="{E1C44A05-DD2A-4BC2-9560-E3DBD6F727C0}" type="presParOf" srcId="{95FB5BC2-D02C-4CDE-9F07-8F752CAC5670}" destId="{51A925E9-9914-45E3-ADF1-AC6B85638306}" srcOrd="0" destOrd="0" presId="urn:microsoft.com/office/officeart/2005/8/layout/hierarchy3"/>
    <dgm:cxn modelId="{360BD053-E603-4D75-89D8-438D07995E64}" type="presParOf" srcId="{95FB5BC2-D02C-4CDE-9F07-8F752CAC5670}" destId="{5CC3186B-4546-482D-90CC-C6C4F78601A7}" srcOrd="1" destOrd="0" presId="urn:microsoft.com/office/officeart/2005/8/layout/hierarchy3"/>
    <dgm:cxn modelId="{7CE93FE0-C2B2-4A2E-A3AB-7567A262AF8E}" type="presParOf" srcId="{95FB5BC2-D02C-4CDE-9F07-8F752CAC5670}" destId="{BB709DEE-2EFC-46B8-9B34-F0679858036C}" srcOrd="2" destOrd="0" presId="urn:microsoft.com/office/officeart/2005/8/layout/hierarchy3"/>
    <dgm:cxn modelId="{892C5138-F453-4334-8F31-6FC243C27AD7}" type="presParOf" srcId="{95FB5BC2-D02C-4CDE-9F07-8F752CAC5670}" destId="{8954FA00-152A-4C98-83A4-514A989E67A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FF85E6-FE52-4884-9881-F2670498424E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43FAB51F-6340-46E9-A439-E8B686D95600}">
      <dgm:prSet/>
      <dgm:spPr/>
      <dgm:t>
        <a:bodyPr/>
        <a:lstStyle/>
        <a:p>
          <a:pPr rtl="0"/>
          <a:r>
            <a:rPr lang="en-GB" b="0" dirty="0">
              <a:solidFill>
                <a:schemeClr val="tx2"/>
              </a:solidFill>
            </a:rPr>
            <a:t>EU-funded projects</a:t>
          </a:r>
          <a:r>
            <a:rPr lang="en-GB" b="1" dirty="0">
              <a:solidFill>
                <a:schemeClr val="tx2"/>
              </a:solidFill>
            </a:rPr>
            <a:t>:  European Profiling Grid, Quality Guidelines</a:t>
          </a:r>
          <a:endParaRPr lang="en-GB" dirty="0">
            <a:solidFill>
              <a:schemeClr val="tx2"/>
            </a:solidFill>
          </a:endParaRPr>
        </a:p>
      </dgm:t>
    </dgm:pt>
    <dgm:pt modelId="{97681EB1-18AB-4A04-8968-DB0B2A5D3B62}" type="parTrans" cxnId="{EB78255B-6C67-4E53-AFB6-66D3E7ED04F2}">
      <dgm:prSet/>
      <dgm:spPr/>
      <dgm:t>
        <a:bodyPr/>
        <a:lstStyle/>
        <a:p>
          <a:endParaRPr lang="en-GB"/>
        </a:p>
      </dgm:t>
    </dgm:pt>
    <dgm:pt modelId="{E88E2764-C479-419C-89AA-17CAF2974B9F}" type="sibTrans" cxnId="{EB78255B-6C67-4E53-AFB6-66D3E7ED04F2}">
      <dgm:prSet/>
      <dgm:spPr/>
      <dgm:t>
        <a:bodyPr/>
        <a:lstStyle/>
        <a:p>
          <a:endParaRPr lang="en-GB"/>
        </a:p>
      </dgm:t>
    </dgm:pt>
    <dgm:pt modelId="{DF39986C-1AF9-4644-A949-6C765E2877BF}">
      <dgm:prSet/>
      <dgm:spPr/>
      <dgm:t>
        <a:bodyPr/>
        <a:lstStyle/>
        <a:p>
          <a:pPr rtl="0"/>
          <a:r>
            <a:rPr lang="en-GB" b="1" dirty="0">
              <a:solidFill>
                <a:schemeClr val="tx2"/>
              </a:solidFill>
            </a:rPr>
            <a:t>Core Inventory for General English </a:t>
          </a:r>
          <a:r>
            <a:rPr lang="en-GB" b="0" dirty="0">
              <a:solidFill>
                <a:schemeClr val="tx2"/>
              </a:solidFill>
            </a:rPr>
            <a:t>(with the British Council)</a:t>
          </a:r>
          <a:endParaRPr lang="en-GB" dirty="0">
            <a:solidFill>
              <a:schemeClr val="tx2"/>
            </a:solidFill>
          </a:endParaRPr>
        </a:p>
      </dgm:t>
    </dgm:pt>
    <dgm:pt modelId="{137A0BBE-B953-4E74-8888-37CD3F5AE03C}" type="parTrans" cxnId="{B5EE5095-39F1-4F71-B6AC-A907DEB66BB3}">
      <dgm:prSet/>
      <dgm:spPr/>
      <dgm:t>
        <a:bodyPr/>
        <a:lstStyle/>
        <a:p>
          <a:endParaRPr lang="en-GB"/>
        </a:p>
      </dgm:t>
    </dgm:pt>
    <dgm:pt modelId="{CE5C7A2F-9DC9-486A-B77F-892127A9B341}" type="sibTrans" cxnId="{B5EE5095-39F1-4F71-B6AC-A907DEB66BB3}">
      <dgm:prSet/>
      <dgm:spPr/>
      <dgm:t>
        <a:bodyPr/>
        <a:lstStyle/>
        <a:p>
          <a:endParaRPr lang="en-GB"/>
        </a:p>
      </dgm:t>
    </dgm:pt>
    <dgm:pt modelId="{C842C2EB-B5AB-44DB-B103-1C789F1F3775}">
      <dgm:prSet/>
      <dgm:spPr/>
      <dgm:t>
        <a:bodyPr/>
        <a:lstStyle/>
        <a:p>
          <a:pPr rtl="0"/>
          <a:r>
            <a:rPr lang="en-GB" b="0" dirty="0">
              <a:solidFill>
                <a:schemeClr val="tx2"/>
              </a:solidFill>
            </a:rPr>
            <a:t>With the Council of Europe:  </a:t>
          </a:r>
          <a:r>
            <a:rPr lang="en-GB" b="1" dirty="0">
              <a:solidFill>
                <a:schemeClr val="tx2"/>
              </a:solidFill>
            </a:rPr>
            <a:t>work to support the linguistic integration of adult migrants</a:t>
          </a:r>
          <a:endParaRPr lang="en-GB" dirty="0">
            <a:solidFill>
              <a:schemeClr val="tx2"/>
            </a:solidFill>
          </a:endParaRPr>
        </a:p>
      </dgm:t>
    </dgm:pt>
    <dgm:pt modelId="{EFBA325B-BE99-42B8-A398-AFA9BC49E170}" type="parTrans" cxnId="{6C528F16-87ED-4E2B-92DE-8FCC6DCD8478}">
      <dgm:prSet/>
      <dgm:spPr/>
      <dgm:t>
        <a:bodyPr/>
        <a:lstStyle/>
        <a:p>
          <a:endParaRPr lang="en-GB"/>
        </a:p>
      </dgm:t>
    </dgm:pt>
    <dgm:pt modelId="{BCA15678-96EC-4918-96D5-CE5075897021}" type="sibTrans" cxnId="{6C528F16-87ED-4E2B-92DE-8FCC6DCD8478}">
      <dgm:prSet/>
      <dgm:spPr/>
      <dgm:t>
        <a:bodyPr/>
        <a:lstStyle/>
        <a:p>
          <a:endParaRPr lang="en-GB"/>
        </a:p>
      </dgm:t>
    </dgm:pt>
    <dgm:pt modelId="{4EE3B0A9-F3A6-44AB-836D-2B0DD81F04F8}">
      <dgm:prSet/>
      <dgm:spPr/>
      <dgm:t>
        <a:bodyPr/>
        <a:lstStyle/>
        <a:p>
          <a:pPr rtl="0"/>
          <a:r>
            <a:rPr lang="en-GB" b="0" dirty="0">
              <a:solidFill>
                <a:schemeClr val="tx2"/>
              </a:solidFill>
            </a:rPr>
            <a:t>With ISO: </a:t>
          </a:r>
          <a:r>
            <a:rPr lang="en-GB" b="1" dirty="0">
              <a:solidFill>
                <a:schemeClr val="tx2"/>
              </a:solidFill>
            </a:rPr>
            <a:t>developing new standards for providers of learning services and language learning services </a:t>
          </a:r>
          <a:endParaRPr lang="en-GB" dirty="0">
            <a:solidFill>
              <a:schemeClr val="tx2"/>
            </a:solidFill>
          </a:endParaRPr>
        </a:p>
      </dgm:t>
    </dgm:pt>
    <dgm:pt modelId="{1BA78B50-E2FE-412D-9847-17947ACDDE1B}" type="parTrans" cxnId="{AE862D7F-74F7-4317-BFCB-CF4367661E1E}">
      <dgm:prSet/>
      <dgm:spPr/>
      <dgm:t>
        <a:bodyPr/>
        <a:lstStyle/>
        <a:p>
          <a:endParaRPr lang="en-GB"/>
        </a:p>
      </dgm:t>
    </dgm:pt>
    <dgm:pt modelId="{17A1B736-11BC-489D-8A01-0561AAFA7541}" type="sibTrans" cxnId="{AE862D7F-74F7-4317-BFCB-CF4367661E1E}">
      <dgm:prSet/>
      <dgm:spPr/>
      <dgm:t>
        <a:bodyPr/>
        <a:lstStyle/>
        <a:p>
          <a:endParaRPr lang="en-GB"/>
        </a:p>
      </dgm:t>
    </dgm:pt>
    <dgm:pt modelId="{0C0ECF3C-384C-45B0-BF73-12757E9CAB1F}">
      <dgm:prSet/>
      <dgm:spPr/>
      <dgm:t>
        <a:bodyPr/>
        <a:lstStyle/>
        <a:p>
          <a:pPr rtl="0"/>
          <a:r>
            <a:rPr lang="en-GB" b="0" dirty="0">
              <a:solidFill>
                <a:schemeClr val="tx2"/>
              </a:solidFill>
            </a:rPr>
            <a:t>With ALTE: </a:t>
          </a:r>
          <a:r>
            <a:rPr lang="en-GB" b="1" dirty="0">
              <a:solidFill>
                <a:schemeClr val="tx2"/>
              </a:solidFill>
            </a:rPr>
            <a:t>the </a:t>
          </a:r>
          <a:r>
            <a:rPr lang="en-GB" b="1" dirty="0" err="1">
              <a:solidFill>
                <a:schemeClr val="tx2"/>
              </a:solidFill>
            </a:rPr>
            <a:t>Eaquals</a:t>
          </a:r>
          <a:r>
            <a:rPr lang="en-GB" b="1" dirty="0">
              <a:solidFill>
                <a:schemeClr val="tx2"/>
              </a:solidFill>
            </a:rPr>
            <a:t>-ALTE electronic language portfolio </a:t>
          </a:r>
          <a:endParaRPr lang="en-GB" dirty="0">
            <a:solidFill>
              <a:schemeClr val="tx2"/>
            </a:solidFill>
          </a:endParaRPr>
        </a:p>
      </dgm:t>
    </dgm:pt>
    <dgm:pt modelId="{1F469707-969C-4643-A122-03E04C6C26B3}" type="parTrans" cxnId="{E7DEDEFD-D551-4AE0-88B6-696145C83023}">
      <dgm:prSet/>
      <dgm:spPr/>
      <dgm:t>
        <a:bodyPr/>
        <a:lstStyle/>
        <a:p>
          <a:endParaRPr lang="en-GB"/>
        </a:p>
      </dgm:t>
    </dgm:pt>
    <dgm:pt modelId="{3789546A-6F23-44DE-BEE3-83B1DEA51713}" type="sibTrans" cxnId="{E7DEDEFD-D551-4AE0-88B6-696145C83023}">
      <dgm:prSet/>
      <dgm:spPr/>
      <dgm:t>
        <a:bodyPr/>
        <a:lstStyle/>
        <a:p>
          <a:endParaRPr lang="en-GB"/>
        </a:p>
      </dgm:t>
    </dgm:pt>
    <dgm:pt modelId="{081B3969-B922-470F-B09B-374270AE973A}" type="pres">
      <dgm:prSet presAssocID="{CEFF85E6-FE52-4884-9881-F2670498424E}" presName="linear" presStyleCnt="0">
        <dgm:presLayoutVars>
          <dgm:animLvl val="lvl"/>
          <dgm:resizeHandles val="exact"/>
        </dgm:presLayoutVars>
      </dgm:prSet>
      <dgm:spPr/>
    </dgm:pt>
    <dgm:pt modelId="{0B57836E-9E7F-4D84-BB10-1091DBE888EC}" type="pres">
      <dgm:prSet presAssocID="{43FAB51F-6340-46E9-A439-E8B686D9560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A9B8917-BEE4-4FD0-BF9C-66B16459AC3F}" type="pres">
      <dgm:prSet presAssocID="{E88E2764-C479-419C-89AA-17CAF2974B9F}" presName="spacer" presStyleCnt="0"/>
      <dgm:spPr/>
    </dgm:pt>
    <dgm:pt modelId="{AF33C01F-782E-4DD9-8EE4-5043C83D38D0}" type="pres">
      <dgm:prSet presAssocID="{DF39986C-1AF9-4644-A949-6C765E2877B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748BADB-3ED2-4D9A-B8C4-67824BE85719}" type="pres">
      <dgm:prSet presAssocID="{CE5C7A2F-9DC9-486A-B77F-892127A9B341}" presName="spacer" presStyleCnt="0"/>
      <dgm:spPr/>
    </dgm:pt>
    <dgm:pt modelId="{2463DF28-36E2-406A-BE76-89A1C6749D8C}" type="pres">
      <dgm:prSet presAssocID="{C842C2EB-B5AB-44DB-B103-1C789F1F377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AEFEDDC-FF4A-4E25-83F9-C83279525935}" type="pres">
      <dgm:prSet presAssocID="{BCA15678-96EC-4918-96D5-CE5075897021}" presName="spacer" presStyleCnt="0"/>
      <dgm:spPr/>
    </dgm:pt>
    <dgm:pt modelId="{2A453DCE-D796-45BF-9458-6A70868FCFC0}" type="pres">
      <dgm:prSet presAssocID="{4EE3B0A9-F3A6-44AB-836D-2B0DD81F04F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6BDF951-6742-46E0-B82A-34CBDCB670CA}" type="pres">
      <dgm:prSet presAssocID="{17A1B736-11BC-489D-8A01-0561AAFA7541}" presName="spacer" presStyleCnt="0"/>
      <dgm:spPr/>
    </dgm:pt>
    <dgm:pt modelId="{FD899AC6-40CE-4962-84E4-E84B871CCAAC}" type="pres">
      <dgm:prSet presAssocID="{0C0ECF3C-384C-45B0-BF73-12757E9CAB1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5831A02-CD4D-41CC-87B8-1733717831C9}" type="presOf" srcId="{C842C2EB-B5AB-44DB-B103-1C789F1F3775}" destId="{2463DF28-36E2-406A-BE76-89A1C6749D8C}" srcOrd="0" destOrd="0" presId="urn:microsoft.com/office/officeart/2005/8/layout/vList2"/>
    <dgm:cxn modelId="{6C528F16-87ED-4E2B-92DE-8FCC6DCD8478}" srcId="{CEFF85E6-FE52-4884-9881-F2670498424E}" destId="{C842C2EB-B5AB-44DB-B103-1C789F1F3775}" srcOrd="2" destOrd="0" parTransId="{EFBA325B-BE99-42B8-A398-AFA9BC49E170}" sibTransId="{BCA15678-96EC-4918-96D5-CE5075897021}"/>
    <dgm:cxn modelId="{EB78255B-6C67-4E53-AFB6-66D3E7ED04F2}" srcId="{CEFF85E6-FE52-4884-9881-F2670498424E}" destId="{43FAB51F-6340-46E9-A439-E8B686D95600}" srcOrd="0" destOrd="0" parTransId="{97681EB1-18AB-4A04-8968-DB0B2A5D3B62}" sibTransId="{E88E2764-C479-419C-89AA-17CAF2974B9F}"/>
    <dgm:cxn modelId="{AE862D7F-74F7-4317-BFCB-CF4367661E1E}" srcId="{CEFF85E6-FE52-4884-9881-F2670498424E}" destId="{4EE3B0A9-F3A6-44AB-836D-2B0DD81F04F8}" srcOrd="3" destOrd="0" parTransId="{1BA78B50-E2FE-412D-9847-17947ACDDE1B}" sibTransId="{17A1B736-11BC-489D-8A01-0561AAFA7541}"/>
    <dgm:cxn modelId="{ADF9ED89-C28E-4EF5-A8F6-CAAFE33446D6}" type="presOf" srcId="{DF39986C-1AF9-4644-A949-6C765E2877BF}" destId="{AF33C01F-782E-4DD9-8EE4-5043C83D38D0}" srcOrd="0" destOrd="0" presId="urn:microsoft.com/office/officeart/2005/8/layout/vList2"/>
    <dgm:cxn modelId="{7BAE8D8B-1FC9-4EF9-B874-157089EA3A02}" type="presOf" srcId="{4EE3B0A9-F3A6-44AB-836D-2B0DD81F04F8}" destId="{2A453DCE-D796-45BF-9458-6A70868FCFC0}" srcOrd="0" destOrd="0" presId="urn:microsoft.com/office/officeart/2005/8/layout/vList2"/>
    <dgm:cxn modelId="{B5EE5095-39F1-4F71-B6AC-A907DEB66BB3}" srcId="{CEFF85E6-FE52-4884-9881-F2670498424E}" destId="{DF39986C-1AF9-4644-A949-6C765E2877BF}" srcOrd="1" destOrd="0" parTransId="{137A0BBE-B953-4E74-8888-37CD3F5AE03C}" sibTransId="{CE5C7A2F-9DC9-486A-B77F-892127A9B341}"/>
    <dgm:cxn modelId="{DF3F49B2-33F5-4EFF-B160-797E45849D5B}" type="presOf" srcId="{0C0ECF3C-384C-45B0-BF73-12757E9CAB1F}" destId="{FD899AC6-40CE-4962-84E4-E84B871CCAAC}" srcOrd="0" destOrd="0" presId="urn:microsoft.com/office/officeart/2005/8/layout/vList2"/>
    <dgm:cxn modelId="{84A936B8-3055-436F-8AEC-E78279DECB8E}" type="presOf" srcId="{43FAB51F-6340-46E9-A439-E8B686D95600}" destId="{0B57836E-9E7F-4D84-BB10-1091DBE888EC}" srcOrd="0" destOrd="0" presId="urn:microsoft.com/office/officeart/2005/8/layout/vList2"/>
    <dgm:cxn modelId="{553430E8-2650-422D-A26D-3C6C70E8CF56}" type="presOf" srcId="{CEFF85E6-FE52-4884-9881-F2670498424E}" destId="{081B3969-B922-470F-B09B-374270AE973A}" srcOrd="0" destOrd="0" presId="urn:microsoft.com/office/officeart/2005/8/layout/vList2"/>
    <dgm:cxn modelId="{E7DEDEFD-D551-4AE0-88B6-696145C83023}" srcId="{CEFF85E6-FE52-4884-9881-F2670498424E}" destId="{0C0ECF3C-384C-45B0-BF73-12757E9CAB1F}" srcOrd="4" destOrd="0" parTransId="{1F469707-969C-4643-A122-03E04C6C26B3}" sibTransId="{3789546A-6F23-44DE-BEE3-83B1DEA51713}"/>
    <dgm:cxn modelId="{EB47B2FE-C982-46E9-889C-90B35E726435}" type="presParOf" srcId="{081B3969-B922-470F-B09B-374270AE973A}" destId="{0B57836E-9E7F-4D84-BB10-1091DBE888EC}" srcOrd="0" destOrd="0" presId="urn:microsoft.com/office/officeart/2005/8/layout/vList2"/>
    <dgm:cxn modelId="{406E45AD-DF23-4791-B0A8-A5B035877B4F}" type="presParOf" srcId="{081B3969-B922-470F-B09B-374270AE973A}" destId="{EA9B8917-BEE4-4FD0-BF9C-66B16459AC3F}" srcOrd="1" destOrd="0" presId="urn:microsoft.com/office/officeart/2005/8/layout/vList2"/>
    <dgm:cxn modelId="{CDB65E89-C059-475E-9428-10427B2604E1}" type="presParOf" srcId="{081B3969-B922-470F-B09B-374270AE973A}" destId="{AF33C01F-782E-4DD9-8EE4-5043C83D38D0}" srcOrd="2" destOrd="0" presId="urn:microsoft.com/office/officeart/2005/8/layout/vList2"/>
    <dgm:cxn modelId="{A6CCD354-DC02-4B49-BA5F-F7FC09B3B515}" type="presParOf" srcId="{081B3969-B922-470F-B09B-374270AE973A}" destId="{4748BADB-3ED2-4D9A-B8C4-67824BE85719}" srcOrd="3" destOrd="0" presId="urn:microsoft.com/office/officeart/2005/8/layout/vList2"/>
    <dgm:cxn modelId="{0627F05F-245F-4810-AFD4-1D5408ADA061}" type="presParOf" srcId="{081B3969-B922-470F-B09B-374270AE973A}" destId="{2463DF28-36E2-406A-BE76-89A1C6749D8C}" srcOrd="4" destOrd="0" presId="urn:microsoft.com/office/officeart/2005/8/layout/vList2"/>
    <dgm:cxn modelId="{D35E6E7D-02C3-40B9-B052-D8BDD4108FE6}" type="presParOf" srcId="{081B3969-B922-470F-B09B-374270AE973A}" destId="{AAEFEDDC-FF4A-4E25-83F9-C83279525935}" srcOrd="5" destOrd="0" presId="urn:microsoft.com/office/officeart/2005/8/layout/vList2"/>
    <dgm:cxn modelId="{3FE2EDA2-D24A-405B-8F79-53957EE55622}" type="presParOf" srcId="{081B3969-B922-470F-B09B-374270AE973A}" destId="{2A453DCE-D796-45BF-9458-6A70868FCFC0}" srcOrd="6" destOrd="0" presId="urn:microsoft.com/office/officeart/2005/8/layout/vList2"/>
    <dgm:cxn modelId="{58AD1125-C2B4-482F-9AC2-5F911131177A}" type="presParOf" srcId="{081B3969-B922-470F-B09B-374270AE973A}" destId="{C6BDF951-6742-46E0-B82A-34CBDCB670CA}" srcOrd="7" destOrd="0" presId="urn:microsoft.com/office/officeart/2005/8/layout/vList2"/>
    <dgm:cxn modelId="{3C8F1DCC-DDE6-45FC-BA7A-A0B0BF2F689F}" type="presParOf" srcId="{081B3969-B922-470F-B09B-374270AE973A}" destId="{FD899AC6-40CE-4962-84E4-E84B871CCAA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C1E16D-D63A-4547-AE3A-7C9789C9FBA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4A87B561-893E-44D9-89EB-F79338053D11}">
      <dgm:prSet/>
      <dgm:spPr/>
      <dgm:t>
        <a:bodyPr/>
        <a:lstStyle/>
        <a:p>
          <a:pPr rtl="0"/>
          <a:r>
            <a:rPr lang="en-GB" b="0" dirty="0">
              <a:solidFill>
                <a:schemeClr val="tx1"/>
              </a:solidFill>
            </a:rPr>
            <a:t>Multilingual</a:t>
          </a:r>
          <a:endParaRPr lang="en-GB" dirty="0">
            <a:solidFill>
              <a:schemeClr val="tx1"/>
            </a:solidFill>
          </a:endParaRPr>
        </a:p>
      </dgm:t>
    </dgm:pt>
    <dgm:pt modelId="{AF7D71B2-1F6F-4B54-B2B9-246B66AFA7AA}" type="parTrans" cxnId="{2846671A-E2EB-4043-97D1-91E8A0CB2D73}">
      <dgm:prSet/>
      <dgm:spPr/>
      <dgm:t>
        <a:bodyPr/>
        <a:lstStyle/>
        <a:p>
          <a:endParaRPr lang="en-GB"/>
        </a:p>
      </dgm:t>
    </dgm:pt>
    <dgm:pt modelId="{7D209747-AB4C-4453-BE99-1EF6825ABCE5}" type="sibTrans" cxnId="{2846671A-E2EB-4043-97D1-91E8A0CB2D73}">
      <dgm:prSet/>
      <dgm:spPr/>
      <dgm:t>
        <a:bodyPr/>
        <a:lstStyle/>
        <a:p>
          <a:endParaRPr lang="en-GB"/>
        </a:p>
      </dgm:t>
    </dgm:pt>
    <dgm:pt modelId="{BEC4C825-EABC-48AD-AFFA-5AE6C44A2A42}">
      <dgm:prSet/>
      <dgm:spPr/>
      <dgm:t>
        <a:bodyPr/>
        <a:lstStyle/>
        <a:p>
          <a:pPr rtl="0"/>
          <a:r>
            <a:rPr lang="en-GB" b="0" dirty="0">
              <a:solidFill>
                <a:schemeClr val="tx1"/>
              </a:solidFill>
            </a:rPr>
            <a:t>Partnership – practical help and advice to prepare</a:t>
          </a:r>
          <a:endParaRPr lang="en-GB" dirty="0">
            <a:solidFill>
              <a:schemeClr val="tx1"/>
            </a:solidFill>
          </a:endParaRPr>
        </a:p>
      </dgm:t>
    </dgm:pt>
    <dgm:pt modelId="{36E6F423-1E27-459F-9B55-32BA4AF5DAAE}" type="parTrans" cxnId="{BA7F9DAA-FA9B-45DB-BDE0-25C084D5D855}">
      <dgm:prSet/>
      <dgm:spPr/>
      <dgm:t>
        <a:bodyPr/>
        <a:lstStyle/>
        <a:p>
          <a:endParaRPr lang="en-GB"/>
        </a:p>
      </dgm:t>
    </dgm:pt>
    <dgm:pt modelId="{86F8A11E-DFB8-4EB9-99CC-D411C920DD39}" type="sibTrans" cxnId="{BA7F9DAA-FA9B-45DB-BDE0-25C084D5D855}">
      <dgm:prSet/>
      <dgm:spPr/>
      <dgm:t>
        <a:bodyPr/>
        <a:lstStyle/>
        <a:p>
          <a:endParaRPr lang="en-GB"/>
        </a:p>
      </dgm:t>
    </dgm:pt>
    <dgm:pt modelId="{0A294F72-5844-473A-8A71-1C411A657180}">
      <dgm:prSet/>
      <dgm:spPr/>
      <dgm:t>
        <a:bodyPr/>
        <a:lstStyle/>
        <a:p>
          <a:pPr rtl="0"/>
          <a:r>
            <a:rPr lang="en-GB" b="0" dirty="0">
              <a:solidFill>
                <a:schemeClr val="tx1"/>
              </a:solidFill>
            </a:rPr>
            <a:t>Benchmarks – your objectives as well as </a:t>
          </a:r>
          <a:r>
            <a:rPr lang="en-GB" b="0" dirty="0" err="1">
              <a:solidFill>
                <a:schemeClr val="tx1"/>
              </a:solidFill>
            </a:rPr>
            <a:t>Eaquals</a:t>
          </a:r>
          <a:r>
            <a:rPr lang="en-GB" b="0" dirty="0">
              <a:solidFill>
                <a:schemeClr val="tx1"/>
              </a:solidFill>
            </a:rPr>
            <a:t> standards</a:t>
          </a:r>
          <a:endParaRPr lang="en-GB" dirty="0">
            <a:solidFill>
              <a:schemeClr val="tx1"/>
            </a:solidFill>
          </a:endParaRPr>
        </a:p>
      </dgm:t>
    </dgm:pt>
    <dgm:pt modelId="{140461ED-29E8-4416-B716-898EFA4CAF59}" type="parTrans" cxnId="{C9472D3A-665F-4D5E-BE6C-99737D0E22BC}">
      <dgm:prSet/>
      <dgm:spPr/>
      <dgm:t>
        <a:bodyPr/>
        <a:lstStyle/>
        <a:p>
          <a:endParaRPr lang="en-GB"/>
        </a:p>
      </dgm:t>
    </dgm:pt>
    <dgm:pt modelId="{82E39BBF-0B0F-4E42-AAC5-D59AB2240900}" type="sibTrans" cxnId="{C9472D3A-665F-4D5E-BE6C-99737D0E22BC}">
      <dgm:prSet/>
      <dgm:spPr/>
      <dgm:t>
        <a:bodyPr/>
        <a:lstStyle/>
        <a:p>
          <a:endParaRPr lang="en-GB"/>
        </a:p>
      </dgm:t>
    </dgm:pt>
    <dgm:pt modelId="{3AB9F4E7-5111-4626-803E-DFA88EF17CE9}">
      <dgm:prSet/>
      <dgm:spPr/>
      <dgm:t>
        <a:bodyPr/>
        <a:lstStyle/>
        <a:p>
          <a:pPr rtl="0"/>
          <a:r>
            <a:rPr lang="en-GB" b="0" dirty="0">
              <a:solidFill>
                <a:schemeClr val="tx1"/>
              </a:solidFill>
            </a:rPr>
            <a:t>Feedback and recommendations from experienced experts</a:t>
          </a:r>
          <a:endParaRPr lang="en-GB" dirty="0">
            <a:solidFill>
              <a:schemeClr val="tx1"/>
            </a:solidFill>
          </a:endParaRPr>
        </a:p>
      </dgm:t>
    </dgm:pt>
    <dgm:pt modelId="{67A514A7-2501-4AB2-BFB5-EAFD73592D94}" type="parTrans" cxnId="{B004A0F7-AA67-420B-8E3B-42CA679B0E0B}">
      <dgm:prSet/>
      <dgm:spPr/>
      <dgm:t>
        <a:bodyPr/>
        <a:lstStyle/>
        <a:p>
          <a:endParaRPr lang="en-GB"/>
        </a:p>
      </dgm:t>
    </dgm:pt>
    <dgm:pt modelId="{AE721D05-CE5B-4188-90BF-7DA2DE493084}" type="sibTrans" cxnId="{B004A0F7-AA67-420B-8E3B-42CA679B0E0B}">
      <dgm:prSet/>
      <dgm:spPr/>
      <dgm:t>
        <a:bodyPr/>
        <a:lstStyle/>
        <a:p>
          <a:endParaRPr lang="en-GB"/>
        </a:p>
      </dgm:t>
    </dgm:pt>
    <dgm:pt modelId="{E058389E-58D4-467F-AB01-F0A9EB405779}">
      <dgm:prSet/>
      <dgm:spPr/>
      <dgm:t>
        <a:bodyPr/>
        <a:lstStyle/>
        <a:p>
          <a:pPr rtl="0"/>
          <a:r>
            <a:rPr lang="en-GB" b="0" dirty="0">
              <a:solidFill>
                <a:schemeClr val="tx1"/>
              </a:solidFill>
            </a:rPr>
            <a:t>Support for further development</a:t>
          </a:r>
          <a:endParaRPr lang="en-GB" dirty="0">
            <a:solidFill>
              <a:schemeClr val="tx1"/>
            </a:solidFill>
          </a:endParaRPr>
        </a:p>
      </dgm:t>
    </dgm:pt>
    <dgm:pt modelId="{CA442420-A9AC-4229-A90E-5D44BB35CD7F}" type="parTrans" cxnId="{758CFC8F-785D-4D8A-ADAF-1C6A9BA58A0D}">
      <dgm:prSet/>
      <dgm:spPr/>
      <dgm:t>
        <a:bodyPr/>
        <a:lstStyle/>
        <a:p>
          <a:endParaRPr lang="en-GB"/>
        </a:p>
      </dgm:t>
    </dgm:pt>
    <dgm:pt modelId="{01351079-73EE-4D55-8E83-6A89A8916FC6}" type="sibTrans" cxnId="{758CFC8F-785D-4D8A-ADAF-1C6A9BA58A0D}">
      <dgm:prSet/>
      <dgm:spPr/>
      <dgm:t>
        <a:bodyPr/>
        <a:lstStyle/>
        <a:p>
          <a:endParaRPr lang="en-GB"/>
        </a:p>
      </dgm:t>
    </dgm:pt>
    <dgm:pt modelId="{8104B6AA-4280-465A-B6D8-D14FBB57E337}" type="pres">
      <dgm:prSet presAssocID="{23C1E16D-D63A-4547-AE3A-7C9789C9FBAA}" presName="Name0" presStyleCnt="0">
        <dgm:presLayoutVars>
          <dgm:chMax val="7"/>
          <dgm:chPref val="7"/>
          <dgm:dir/>
        </dgm:presLayoutVars>
      </dgm:prSet>
      <dgm:spPr/>
    </dgm:pt>
    <dgm:pt modelId="{B9C83431-61A2-4B91-A7E0-991CA6C55D97}" type="pres">
      <dgm:prSet presAssocID="{23C1E16D-D63A-4547-AE3A-7C9789C9FBAA}" presName="Name1" presStyleCnt="0"/>
      <dgm:spPr/>
    </dgm:pt>
    <dgm:pt modelId="{7FA3080A-5464-4C17-B6C1-C166EEA4210D}" type="pres">
      <dgm:prSet presAssocID="{23C1E16D-D63A-4547-AE3A-7C9789C9FBAA}" presName="cycle" presStyleCnt="0"/>
      <dgm:spPr/>
    </dgm:pt>
    <dgm:pt modelId="{C46BD96C-81AC-4FC1-8DD1-1C21B449D9B1}" type="pres">
      <dgm:prSet presAssocID="{23C1E16D-D63A-4547-AE3A-7C9789C9FBAA}" presName="srcNode" presStyleLbl="node1" presStyleIdx="0" presStyleCnt="5"/>
      <dgm:spPr/>
    </dgm:pt>
    <dgm:pt modelId="{8A106374-538A-432A-BEFD-684BD081DC43}" type="pres">
      <dgm:prSet presAssocID="{23C1E16D-D63A-4547-AE3A-7C9789C9FBAA}" presName="conn" presStyleLbl="parChTrans1D2" presStyleIdx="0" presStyleCnt="1"/>
      <dgm:spPr/>
    </dgm:pt>
    <dgm:pt modelId="{2044DAFD-0A9B-4F95-ABAE-2314CCD8148A}" type="pres">
      <dgm:prSet presAssocID="{23C1E16D-D63A-4547-AE3A-7C9789C9FBAA}" presName="extraNode" presStyleLbl="node1" presStyleIdx="0" presStyleCnt="5"/>
      <dgm:spPr/>
    </dgm:pt>
    <dgm:pt modelId="{06E2B782-7820-4EEB-854F-2EDEAAF59376}" type="pres">
      <dgm:prSet presAssocID="{23C1E16D-D63A-4547-AE3A-7C9789C9FBAA}" presName="dstNode" presStyleLbl="node1" presStyleIdx="0" presStyleCnt="5"/>
      <dgm:spPr/>
    </dgm:pt>
    <dgm:pt modelId="{2C695C26-AAFB-40EA-8DE0-E84E9375C346}" type="pres">
      <dgm:prSet presAssocID="{4A87B561-893E-44D9-89EB-F79338053D11}" presName="text_1" presStyleLbl="node1" presStyleIdx="0" presStyleCnt="5">
        <dgm:presLayoutVars>
          <dgm:bulletEnabled val="1"/>
        </dgm:presLayoutVars>
      </dgm:prSet>
      <dgm:spPr/>
    </dgm:pt>
    <dgm:pt modelId="{DD66C5B4-C772-4C04-9EA9-384CC72C3E00}" type="pres">
      <dgm:prSet presAssocID="{4A87B561-893E-44D9-89EB-F79338053D11}" presName="accent_1" presStyleCnt="0"/>
      <dgm:spPr/>
    </dgm:pt>
    <dgm:pt modelId="{27446D72-CBB0-4F94-80B4-4EEDA0A88D41}" type="pres">
      <dgm:prSet presAssocID="{4A87B561-893E-44D9-89EB-F79338053D11}" presName="accentRepeatNode" presStyleLbl="solidFgAcc1" presStyleIdx="0" presStyleCnt="5"/>
      <dgm:spPr/>
    </dgm:pt>
    <dgm:pt modelId="{91EA935A-CAB2-4508-99D8-983F6B7D7E89}" type="pres">
      <dgm:prSet presAssocID="{BEC4C825-EABC-48AD-AFFA-5AE6C44A2A42}" presName="text_2" presStyleLbl="node1" presStyleIdx="1" presStyleCnt="5">
        <dgm:presLayoutVars>
          <dgm:bulletEnabled val="1"/>
        </dgm:presLayoutVars>
      </dgm:prSet>
      <dgm:spPr/>
    </dgm:pt>
    <dgm:pt modelId="{09075FD5-2D1A-46D5-A511-EFCB7666BFE4}" type="pres">
      <dgm:prSet presAssocID="{BEC4C825-EABC-48AD-AFFA-5AE6C44A2A42}" presName="accent_2" presStyleCnt="0"/>
      <dgm:spPr/>
    </dgm:pt>
    <dgm:pt modelId="{5AB18EDE-0BD2-4FFD-B39D-51B2B2EFEFA3}" type="pres">
      <dgm:prSet presAssocID="{BEC4C825-EABC-48AD-AFFA-5AE6C44A2A42}" presName="accentRepeatNode" presStyleLbl="solidFgAcc1" presStyleIdx="1" presStyleCnt="5"/>
      <dgm:spPr/>
    </dgm:pt>
    <dgm:pt modelId="{17BEF1B0-D764-43BF-885E-D6827302E380}" type="pres">
      <dgm:prSet presAssocID="{0A294F72-5844-473A-8A71-1C411A657180}" presName="text_3" presStyleLbl="node1" presStyleIdx="2" presStyleCnt="5">
        <dgm:presLayoutVars>
          <dgm:bulletEnabled val="1"/>
        </dgm:presLayoutVars>
      </dgm:prSet>
      <dgm:spPr/>
    </dgm:pt>
    <dgm:pt modelId="{95007BF5-0C5F-4846-947E-8184FB107792}" type="pres">
      <dgm:prSet presAssocID="{0A294F72-5844-473A-8A71-1C411A657180}" presName="accent_3" presStyleCnt="0"/>
      <dgm:spPr/>
    </dgm:pt>
    <dgm:pt modelId="{99D2FA33-502A-43CC-9D8F-EB74FE27D3C9}" type="pres">
      <dgm:prSet presAssocID="{0A294F72-5844-473A-8A71-1C411A657180}" presName="accentRepeatNode" presStyleLbl="solidFgAcc1" presStyleIdx="2" presStyleCnt="5"/>
      <dgm:spPr/>
    </dgm:pt>
    <dgm:pt modelId="{A13B45A2-8688-4EC6-BCB3-83A3809B8DD8}" type="pres">
      <dgm:prSet presAssocID="{3AB9F4E7-5111-4626-803E-DFA88EF17CE9}" presName="text_4" presStyleLbl="node1" presStyleIdx="3" presStyleCnt="5">
        <dgm:presLayoutVars>
          <dgm:bulletEnabled val="1"/>
        </dgm:presLayoutVars>
      </dgm:prSet>
      <dgm:spPr/>
    </dgm:pt>
    <dgm:pt modelId="{D51E8D41-F2AF-4EDB-83AC-517E1F690104}" type="pres">
      <dgm:prSet presAssocID="{3AB9F4E7-5111-4626-803E-DFA88EF17CE9}" presName="accent_4" presStyleCnt="0"/>
      <dgm:spPr/>
    </dgm:pt>
    <dgm:pt modelId="{BF7B3024-00A7-4C7A-8DA7-4D7D063F93C1}" type="pres">
      <dgm:prSet presAssocID="{3AB9F4E7-5111-4626-803E-DFA88EF17CE9}" presName="accentRepeatNode" presStyleLbl="solidFgAcc1" presStyleIdx="3" presStyleCnt="5"/>
      <dgm:spPr/>
    </dgm:pt>
    <dgm:pt modelId="{D75CD541-5002-4B66-991F-44DAF899B608}" type="pres">
      <dgm:prSet presAssocID="{E058389E-58D4-467F-AB01-F0A9EB405779}" presName="text_5" presStyleLbl="node1" presStyleIdx="4" presStyleCnt="5">
        <dgm:presLayoutVars>
          <dgm:bulletEnabled val="1"/>
        </dgm:presLayoutVars>
      </dgm:prSet>
      <dgm:spPr/>
    </dgm:pt>
    <dgm:pt modelId="{3AD87305-F9F7-4C73-B464-3673FDA8D89C}" type="pres">
      <dgm:prSet presAssocID="{E058389E-58D4-467F-AB01-F0A9EB405779}" presName="accent_5" presStyleCnt="0"/>
      <dgm:spPr/>
    </dgm:pt>
    <dgm:pt modelId="{C033C267-46DF-4589-A909-1432C77CB283}" type="pres">
      <dgm:prSet presAssocID="{E058389E-58D4-467F-AB01-F0A9EB405779}" presName="accentRepeatNode" presStyleLbl="solidFgAcc1" presStyleIdx="4" presStyleCnt="5"/>
      <dgm:spPr/>
    </dgm:pt>
  </dgm:ptLst>
  <dgm:cxnLst>
    <dgm:cxn modelId="{B1086D11-A6C0-4C5E-A800-35D83D3DBC58}" type="presOf" srcId="{E058389E-58D4-467F-AB01-F0A9EB405779}" destId="{D75CD541-5002-4B66-991F-44DAF899B608}" srcOrd="0" destOrd="0" presId="urn:microsoft.com/office/officeart/2008/layout/VerticalCurvedList"/>
    <dgm:cxn modelId="{01AA5215-A06C-4FB7-B205-4865DE5CF42B}" type="presOf" srcId="{7D209747-AB4C-4453-BE99-1EF6825ABCE5}" destId="{8A106374-538A-432A-BEFD-684BD081DC43}" srcOrd="0" destOrd="0" presId="urn:microsoft.com/office/officeart/2008/layout/VerticalCurvedList"/>
    <dgm:cxn modelId="{2846671A-E2EB-4043-97D1-91E8A0CB2D73}" srcId="{23C1E16D-D63A-4547-AE3A-7C9789C9FBAA}" destId="{4A87B561-893E-44D9-89EB-F79338053D11}" srcOrd="0" destOrd="0" parTransId="{AF7D71B2-1F6F-4B54-B2B9-246B66AFA7AA}" sibTransId="{7D209747-AB4C-4453-BE99-1EF6825ABCE5}"/>
    <dgm:cxn modelId="{2455752F-5FCE-4D11-9C2D-B158052530A9}" type="presOf" srcId="{4A87B561-893E-44D9-89EB-F79338053D11}" destId="{2C695C26-AAFB-40EA-8DE0-E84E9375C346}" srcOrd="0" destOrd="0" presId="urn:microsoft.com/office/officeart/2008/layout/VerticalCurvedList"/>
    <dgm:cxn modelId="{C9472D3A-665F-4D5E-BE6C-99737D0E22BC}" srcId="{23C1E16D-D63A-4547-AE3A-7C9789C9FBAA}" destId="{0A294F72-5844-473A-8A71-1C411A657180}" srcOrd="2" destOrd="0" parTransId="{140461ED-29E8-4416-B716-898EFA4CAF59}" sibTransId="{82E39BBF-0B0F-4E42-AAC5-D59AB2240900}"/>
    <dgm:cxn modelId="{94E8FB45-D9CA-434C-8C12-69178A2370BC}" type="presOf" srcId="{23C1E16D-D63A-4547-AE3A-7C9789C9FBAA}" destId="{8104B6AA-4280-465A-B6D8-D14FBB57E337}" srcOrd="0" destOrd="0" presId="urn:microsoft.com/office/officeart/2008/layout/VerticalCurvedList"/>
    <dgm:cxn modelId="{12C9AD81-3BDB-4415-8CC8-79542BC5EF80}" type="presOf" srcId="{3AB9F4E7-5111-4626-803E-DFA88EF17CE9}" destId="{A13B45A2-8688-4EC6-BCB3-83A3809B8DD8}" srcOrd="0" destOrd="0" presId="urn:microsoft.com/office/officeart/2008/layout/VerticalCurvedList"/>
    <dgm:cxn modelId="{62BFDA8D-4BE0-4FC9-9ECF-4011E12FB9F3}" type="presOf" srcId="{0A294F72-5844-473A-8A71-1C411A657180}" destId="{17BEF1B0-D764-43BF-885E-D6827302E380}" srcOrd="0" destOrd="0" presId="urn:microsoft.com/office/officeart/2008/layout/VerticalCurvedList"/>
    <dgm:cxn modelId="{758CFC8F-785D-4D8A-ADAF-1C6A9BA58A0D}" srcId="{23C1E16D-D63A-4547-AE3A-7C9789C9FBAA}" destId="{E058389E-58D4-467F-AB01-F0A9EB405779}" srcOrd="4" destOrd="0" parTransId="{CA442420-A9AC-4229-A90E-5D44BB35CD7F}" sibTransId="{01351079-73EE-4D55-8E83-6A89A8916FC6}"/>
    <dgm:cxn modelId="{BA7F9DAA-FA9B-45DB-BDE0-25C084D5D855}" srcId="{23C1E16D-D63A-4547-AE3A-7C9789C9FBAA}" destId="{BEC4C825-EABC-48AD-AFFA-5AE6C44A2A42}" srcOrd="1" destOrd="0" parTransId="{36E6F423-1E27-459F-9B55-32BA4AF5DAAE}" sibTransId="{86F8A11E-DFB8-4EB9-99CC-D411C920DD39}"/>
    <dgm:cxn modelId="{69005DDE-BD5A-4103-BE5A-91BC3DF0E102}" type="presOf" srcId="{BEC4C825-EABC-48AD-AFFA-5AE6C44A2A42}" destId="{91EA935A-CAB2-4508-99D8-983F6B7D7E89}" srcOrd="0" destOrd="0" presId="urn:microsoft.com/office/officeart/2008/layout/VerticalCurvedList"/>
    <dgm:cxn modelId="{B004A0F7-AA67-420B-8E3B-42CA679B0E0B}" srcId="{23C1E16D-D63A-4547-AE3A-7C9789C9FBAA}" destId="{3AB9F4E7-5111-4626-803E-DFA88EF17CE9}" srcOrd="3" destOrd="0" parTransId="{67A514A7-2501-4AB2-BFB5-EAFD73592D94}" sibTransId="{AE721D05-CE5B-4188-90BF-7DA2DE493084}"/>
    <dgm:cxn modelId="{AD3D93A8-68B7-4E34-9921-DDBDAE59D96B}" type="presParOf" srcId="{8104B6AA-4280-465A-B6D8-D14FBB57E337}" destId="{B9C83431-61A2-4B91-A7E0-991CA6C55D97}" srcOrd="0" destOrd="0" presId="urn:microsoft.com/office/officeart/2008/layout/VerticalCurvedList"/>
    <dgm:cxn modelId="{69118B60-4B29-4622-BAEB-35928828766B}" type="presParOf" srcId="{B9C83431-61A2-4B91-A7E0-991CA6C55D97}" destId="{7FA3080A-5464-4C17-B6C1-C166EEA4210D}" srcOrd="0" destOrd="0" presId="urn:microsoft.com/office/officeart/2008/layout/VerticalCurvedList"/>
    <dgm:cxn modelId="{D5DCE3A3-56E0-4913-A5F2-B3622CBC8310}" type="presParOf" srcId="{7FA3080A-5464-4C17-B6C1-C166EEA4210D}" destId="{C46BD96C-81AC-4FC1-8DD1-1C21B449D9B1}" srcOrd="0" destOrd="0" presId="urn:microsoft.com/office/officeart/2008/layout/VerticalCurvedList"/>
    <dgm:cxn modelId="{72A673CE-759F-4F1D-8623-B1F32CF20A12}" type="presParOf" srcId="{7FA3080A-5464-4C17-B6C1-C166EEA4210D}" destId="{8A106374-538A-432A-BEFD-684BD081DC43}" srcOrd="1" destOrd="0" presId="urn:microsoft.com/office/officeart/2008/layout/VerticalCurvedList"/>
    <dgm:cxn modelId="{9DD87963-9F50-4242-949A-7567B9D2967D}" type="presParOf" srcId="{7FA3080A-5464-4C17-B6C1-C166EEA4210D}" destId="{2044DAFD-0A9B-4F95-ABAE-2314CCD8148A}" srcOrd="2" destOrd="0" presId="urn:microsoft.com/office/officeart/2008/layout/VerticalCurvedList"/>
    <dgm:cxn modelId="{6DC7C24C-27E0-4538-B6F6-00F7228BB340}" type="presParOf" srcId="{7FA3080A-5464-4C17-B6C1-C166EEA4210D}" destId="{06E2B782-7820-4EEB-854F-2EDEAAF59376}" srcOrd="3" destOrd="0" presId="urn:microsoft.com/office/officeart/2008/layout/VerticalCurvedList"/>
    <dgm:cxn modelId="{7E965308-3C9A-43BC-92BA-07D2CC4E1947}" type="presParOf" srcId="{B9C83431-61A2-4B91-A7E0-991CA6C55D97}" destId="{2C695C26-AAFB-40EA-8DE0-E84E9375C346}" srcOrd="1" destOrd="0" presId="urn:microsoft.com/office/officeart/2008/layout/VerticalCurvedList"/>
    <dgm:cxn modelId="{F8C929BE-E855-4D46-8B9B-93AA74FD04AC}" type="presParOf" srcId="{B9C83431-61A2-4B91-A7E0-991CA6C55D97}" destId="{DD66C5B4-C772-4C04-9EA9-384CC72C3E00}" srcOrd="2" destOrd="0" presId="urn:microsoft.com/office/officeart/2008/layout/VerticalCurvedList"/>
    <dgm:cxn modelId="{52AA6F9A-3356-439A-8C08-05B3D1BD110B}" type="presParOf" srcId="{DD66C5B4-C772-4C04-9EA9-384CC72C3E00}" destId="{27446D72-CBB0-4F94-80B4-4EEDA0A88D41}" srcOrd="0" destOrd="0" presId="urn:microsoft.com/office/officeart/2008/layout/VerticalCurvedList"/>
    <dgm:cxn modelId="{D09200A2-7909-4B12-9D13-03349852DA38}" type="presParOf" srcId="{B9C83431-61A2-4B91-A7E0-991CA6C55D97}" destId="{91EA935A-CAB2-4508-99D8-983F6B7D7E89}" srcOrd="3" destOrd="0" presId="urn:microsoft.com/office/officeart/2008/layout/VerticalCurvedList"/>
    <dgm:cxn modelId="{47AD6E2E-4A18-4F4A-9CC2-5F7D4A275470}" type="presParOf" srcId="{B9C83431-61A2-4B91-A7E0-991CA6C55D97}" destId="{09075FD5-2D1A-46D5-A511-EFCB7666BFE4}" srcOrd="4" destOrd="0" presId="urn:microsoft.com/office/officeart/2008/layout/VerticalCurvedList"/>
    <dgm:cxn modelId="{F3DA2BD6-D888-49BC-9E74-0BD34EA562AF}" type="presParOf" srcId="{09075FD5-2D1A-46D5-A511-EFCB7666BFE4}" destId="{5AB18EDE-0BD2-4FFD-B39D-51B2B2EFEFA3}" srcOrd="0" destOrd="0" presId="urn:microsoft.com/office/officeart/2008/layout/VerticalCurvedList"/>
    <dgm:cxn modelId="{30DF62E7-67C0-4222-95C9-E04F943F950D}" type="presParOf" srcId="{B9C83431-61A2-4B91-A7E0-991CA6C55D97}" destId="{17BEF1B0-D764-43BF-885E-D6827302E380}" srcOrd="5" destOrd="0" presId="urn:microsoft.com/office/officeart/2008/layout/VerticalCurvedList"/>
    <dgm:cxn modelId="{8485D394-8E75-43BB-8822-D97FB340A092}" type="presParOf" srcId="{B9C83431-61A2-4B91-A7E0-991CA6C55D97}" destId="{95007BF5-0C5F-4846-947E-8184FB107792}" srcOrd="6" destOrd="0" presId="urn:microsoft.com/office/officeart/2008/layout/VerticalCurvedList"/>
    <dgm:cxn modelId="{D3D87CDD-4FC3-4B18-9593-173864F962A3}" type="presParOf" srcId="{95007BF5-0C5F-4846-947E-8184FB107792}" destId="{99D2FA33-502A-43CC-9D8F-EB74FE27D3C9}" srcOrd="0" destOrd="0" presId="urn:microsoft.com/office/officeart/2008/layout/VerticalCurvedList"/>
    <dgm:cxn modelId="{F06A3F95-DEAF-4458-9FA5-6A39A5AEA514}" type="presParOf" srcId="{B9C83431-61A2-4B91-A7E0-991CA6C55D97}" destId="{A13B45A2-8688-4EC6-BCB3-83A3809B8DD8}" srcOrd="7" destOrd="0" presId="urn:microsoft.com/office/officeart/2008/layout/VerticalCurvedList"/>
    <dgm:cxn modelId="{604DBE21-F204-4634-9424-08323DB82295}" type="presParOf" srcId="{B9C83431-61A2-4B91-A7E0-991CA6C55D97}" destId="{D51E8D41-F2AF-4EDB-83AC-517E1F690104}" srcOrd="8" destOrd="0" presId="urn:microsoft.com/office/officeart/2008/layout/VerticalCurvedList"/>
    <dgm:cxn modelId="{18C89A7A-377E-43C3-B076-83699B43636C}" type="presParOf" srcId="{D51E8D41-F2AF-4EDB-83AC-517E1F690104}" destId="{BF7B3024-00A7-4C7A-8DA7-4D7D063F93C1}" srcOrd="0" destOrd="0" presId="urn:microsoft.com/office/officeart/2008/layout/VerticalCurvedList"/>
    <dgm:cxn modelId="{EFFF315A-C0ED-4AE0-9F0D-428A39501786}" type="presParOf" srcId="{B9C83431-61A2-4B91-A7E0-991CA6C55D97}" destId="{D75CD541-5002-4B66-991F-44DAF899B608}" srcOrd="9" destOrd="0" presId="urn:microsoft.com/office/officeart/2008/layout/VerticalCurvedList"/>
    <dgm:cxn modelId="{2ABE8042-2C76-4F3E-A81D-AEBAD4A243F2}" type="presParOf" srcId="{B9C83431-61A2-4B91-A7E0-991CA6C55D97}" destId="{3AD87305-F9F7-4C73-B464-3673FDA8D89C}" srcOrd="10" destOrd="0" presId="urn:microsoft.com/office/officeart/2008/layout/VerticalCurvedList"/>
    <dgm:cxn modelId="{4299553B-55D3-496E-850D-12935D41C2F8}" type="presParOf" srcId="{3AD87305-F9F7-4C73-B464-3673FDA8D89C}" destId="{C033C267-46DF-4589-A909-1432C77CB2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E558DB-4647-42BD-9C3A-9185554268A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3D3B5A-EAAE-4DA3-96F4-6AF164584F30}">
      <dgm:prSet/>
      <dgm:spPr/>
      <dgm:t>
        <a:bodyPr/>
        <a:lstStyle/>
        <a:p>
          <a:pPr rtl="0"/>
          <a:r>
            <a:rPr lang="en-GB" b="1" dirty="0">
              <a:solidFill>
                <a:schemeClr val="tx1"/>
              </a:solidFill>
            </a:rPr>
            <a:t>School self-assessment</a:t>
          </a:r>
        </a:p>
      </dgm:t>
    </dgm:pt>
    <dgm:pt modelId="{27A37E07-7ADC-45DD-9FCB-9FC7E42A2C66}" type="parTrans" cxnId="{67D1E192-D567-4DDA-9964-6BFCFFF6F291}">
      <dgm:prSet/>
      <dgm:spPr/>
      <dgm:t>
        <a:bodyPr/>
        <a:lstStyle/>
        <a:p>
          <a:endParaRPr lang="en-GB"/>
        </a:p>
      </dgm:t>
    </dgm:pt>
    <dgm:pt modelId="{07816515-59C4-4864-A102-B45936FA17B3}" type="sibTrans" cxnId="{67D1E192-D567-4DDA-9964-6BFCFFF6F291}">
      <dgm:prSet/>
      <dgm:spPr/>
      <dgm:t>
        <a:bodyPr/>
        <a:lstStyle/>
        <a:p>
          <a:endParaRPr lang="en-GB"/>
        </a:p>
      </dgm:t>
    </dgm:pt>
    <dgm:pt modelId="{6A17ADC7-2CB6-48B2-BA62-CB4F851E7BF7}">
      <dgm:prSet/>
      <dgm:spPr/>
      <dgm:t>
        <a:bodyPr/>
        <a:lstStyle/>
        <a:p>
          <a:pPr rtl="0"/>
          <a:r>
            <a:rPr lang="en-GB" b="1" dirty="0">
              <a:solidFill>
                <a:schemeClr val="tx1"/>
              </a:solidFill>
            </a:rPr>
            <a:t>External inspection (by peers)</a:t>
          </a:r>
        </a:p>
      </dgm:t>
    </dgm:pt>
    <dgm:pt modelId="{A2103C41-914F-414D-AC05-7C67E2809DA0}" type="parTrans" cxnId="{7CB4F64C-5FBA-4E31-8BA9-EC960F8B616F}">
      <dgm:prSet/>
      <dgm:spPr/>
      <dgm:t>
        <a:bodyPr/>
        <a:lstStyle/>
        <a:p>
          <a:endParaRPr lang="en-GB"/>
        </a:p>
      </dgm:t>
    </dgm:pt>
    <dgm:pt modelId="{610C67DB-C0D4-4A1E-9221-8C6110ECD594}" type="sibTrans" cxnId="{7CB4F64C-5FBA-4E31-8BA9-EC960F8B616F}">
      <dgm:prSet/>
      <dgm:spPr/>
      <dgm:t>
        <a:bodyPr/>
        <a:lstStyle/>
        <a:p>
          <a:endParaRPr lang="en-GB"/>
        </a:p>
      </dgm:t>
    </dgm:pt>
    <dgm:pt modelId="{4F1CB6AE-0717-4119-9AF2-674174EB5FA6}">
      <dgm:prSet/>
      <dgm:spPr/>
      <dgm:t>
        <a:bodyPr/>
        <a:lstStyle/>
        <a:p>
          <a:pPr rtl="0"/>
          <a:r>
            <a:rPr lang="en-GB" b="1" dirty="0">
              <a:solidFill>
                <a:schemeClr val="tx1"/>
              </a:solidFill>
            </a:rPr>
            <a:t>Recommendations for further improvement</a:t>
          </a:r>
        </a:p>
      </dgm:t>
    </dgm:pt>
    <dgm:pt modelId="{2790A704-2E0F-48CB-B09A-E54603A6624F}" type="parTrans" cxnId="{35031D8E-89C5-4B1D-990B-A9E801FE0649}">
      <dgm:prSet/>
      <dgm:spPr/>
      <dgm:t>
        <a:bodyPr/>
        <a:lstStyle/>
        <a:p>
          <a:endParaRPr lang="en-GB"/>
        </a:p>
      </dgm:t>
    </dgm:pt>
    <dgm:pt modelId="{E23E6352-B81A-415B-B885-BB67FE62770A}" type="sibTrans" cxnId="{35031D8E-89C5-4B1D-990B-A9E801FE0649}">
      <dgm:prSet/>
      <dgm:spPr/>
      <dgm:t>
        <a:bodyPr/>
        <a:lstStyle/>
        <a:p>
          <a:endParaRPr lang="en-GB"/>
        </a:p>
      </dgm:t>
    </dgm:pt>
    <dgm:pt modelId="{4DD7624D-A921-4562-ADEA-00A615873029}">
      <dgm:prSet/>
      <dgm:spPr/>
      <dgm:t>
        <a:bodyPr/>
        <a:lstStyle/>
        <a:p>
          <a:pPr rtl="0"/>
          <a:r>
            <a:rPr lang="en-GB" b="1" dirty="0">
              <a:solidFill>
                <a:schemeClr val="tx1"/>
              </a:solidFill>
            </a:rPr>
            <a:t>Post inspection </a:t>
          </a:r>
          <a:r>
            <a:rPr lang="pl-PL" b="1" dirty="0">
              <a:solidFill>
                <a:schemeClr val="tx1"/>
              </a:solidFill>
            </a:rPr>
            <a:t>follow-up</a:t>
          </a:r>
          <a:endParaRPr lang="en-GB" b="1" dirty="0">
            <a:solidFill>
              <a:schemeClr val="tx1"/>
            </a:solidFill>
          </a:endParaRPr>
        </a:p>
      </dgm:t>
    </dgm:pt>
    <dgm:pt modelId="{B31E5025-06A3-462E-AE3F-9465C5D358A4}" type="parTrans" cxnId="{58111AAB-0F1A-4A42-9857-FF90C4F09413}">
      <dgm:prSet/>
      <dgm:spPr/>
      <dgm:t>
        <a:bodyPr/>
        <a:lstStyle/>
        <a:p>
          <a:endParaRPr lang="en-GB"/>
        </a:p>
      </dgm:t>
    </dgm:pt>
    <dgm:pt modelId="{3F527944-005B-4607-B6F4-D7F122C612E0}" type="sibTrans" cxnId="{58111AAB-0F1A-4A42-9857-FF90C4F09413}">
      <dgm:prSet/>
      <dgm:spPr/>
      <dgm:t>
        <a:bodyPr/>
        <a:lstStyle/>
        <a:p>
          <a:endParaRPr lang="en-GB"/>
        </a:p>
      </dgm:t>
    </dgm:pt>
    <dgm:pt modelId="{B22B156F-C661-414B-B9E7-83B4905B40FF}">
      <dgm:prSet/>
      <dgm:spPr/>
      <dgm:t>
        <a:bodyPr/>
        <a:lstStyle/>
        <a:p>
          <a:pPr rtl="0"/>
          <a:r>
            <a:rPr lang="en-GB" b="1" dirty="0">
              <a:solidFill>
                <a:schemeClr val="tx1"/>
              </a:solidFill>
            </a:rPr>
            <a:t>School implements new developments</a:t>
          </a:r>
        </a:p>
      </dgm:t>
    </dgm:pt>
    <dgm:pt modelId="{E4D50A6E-34C0-4437-B873-64B5D0A4C019}" type="parTrans" cxnId="{3FE8341E-1ED3-45B4-B7B4-59A2513FCB42}">
      <dgm:prSet/>
      <dgm:spPr/>
      <dgm:t>
        <a:bodyPr/>
        <a:lstStyle/>
        <a:p>
          <a:endParaRPr lang="en-GB"/>
        </a:p>
      </dgm:t>
    </dgm:pt>
    <dgm:pt modelId="{0D87E342-A4F2-44E5-BB79-AB42F3732812}" type="sibTrans" cxnId="{3FE8341E-1ED3-45B4-B7B4-59A2513FCB42}">
      <dgm:prSet/>
      <dgm:spPr/>
      <dgm:t>
        <a:bodyPr/>
        <a:lstStyle/>
        <a:p>
          <a:endParaRPr lang="en-GB"/>
        </a:p>
      </dgm:t>
    </dgm:pt>
    <dgm:pt modelId="{096CDE05-9BB5-4236-BFF1-EBFB342004BE}">
      <dgm:prSet/>
      <dgm:spPr/>
      <dgm:t>
        <a:bodyPr/>
        <a:lstStyle/>
        <a:p>
          <a:pPr rtl="0"/>
          <a:r>
            <a:rPr lang="en-GB" b="1" dirty="0">
              <a:solidFill>
                <a:schemeClr val="tx1"/>
              </a:solidFill>
            </a:rPr>
            <a:t>New initiatives &amp; developments</a:t>
          </a:r>
        </a:p>
      </dgm:t>
    </dgm:pt>
    <dgm:pt modelId="{1DA8B1D0-5C21-41EA-BCD6-096206C8C1F5}" type="parTrans" cxnId="{4027EDF5-DCD2-4797-815A-F557307D6C62}">
      <dgm:prSet/>
      <dgm:spPr/>
      <dgm:t>
        <a:bodyPr/>
        <a:lstStyle/>
        <a:p>
          <a:endParaRPr lang="en-GB"/>
        </a:p>
      </dgm:t>
    </dgm:pt>
    <dgm:pt modelId="{70BA15AA-F8A3-492E-BFDF-5288D9CC5D0E}" type="sibTrans" cxnId="{4027EDF5-DCD2-4797-815A-F557307D6C62}">
      <dgm:prSet/>
      <dgm:spPr/>
      <dgm:t>
        <a:bodyPr/>
        <a:lstStyle/>
        <a:p>
          <a:endParaRPr lang="en-GB"/>
        </a:p>
      </dgm:t>
    </dgm:pt>
    <dgm:pt modelId="{1139FEB9-1AA1-45A0-83A1-DC8E00E2D5BE}" type="pres">
      <dgm:prSet presAssocID="{02E558DB-4647-42BD-9C3A-9185554268AF}" presName="Name0" presStyleCnt="0">
        <dgm:presLayoutVars>
          <dgm:dir/>
          <dgm:resizeHandles val="exact"/>
        </dgm:presLayoutVars>
      </dgm:prSet>
      <dgm:spPr/>
    </dgm:pt>
    <dgm:pt modelId="{09A5BF90-701A-47E8-9EA7-E4E301B28D0F}" type="pres">
      <dgm:prSet presAssocID="{02E558DB-4647-42BD-9C3A-9185554268AF}" presName="cycle" presStyleCnt="0"/>
      <dgm:spPr/>
    </dgm:pt>
    <dgm:pt modelId="{1D1014EA-7367-43DC-912C-9C73551F3028}" type="pres">
      <dgm:prSet presAssocID="{883D3B5A-EAAE-4DA3-96F4-6AF164584F30}" presName="nodeFirstNode" presStyleLbl="node1" presStyleIdx="0" presStyleCnt="6">
        <dgm:presLayoutVars>
          <dgm:bulletEnabled val="1"/>
        </dgm:presLayoutVars>
      </dgm:prSet>
      <dgm:spPr/>
    </dgm:pt>
    <dgm:pt modelId="{3E31D383-C9BC-43CE-BDDE-1A46A4C3D8DE}" type="pres">
      <dgm:prSet presAssocID="{07816515-59C4-4864-A102-B45936FA17B3}" presName="sibTransFirstNode" presStyleLbl="bgShp" presStyleIdx="0" presStyleCnt="1"/>
      <dgm:spPr/>
    </dgm:pt>
    <dgm:pt modelId="{36365AC0-0A40-4B06-9E53-922D5D8232A9}" type="pres">
      <dgm:prSet presAssocID="{096CDE05-9BB5-4236-BFF1-EBFB342004BE}" presName="nodeFollowingNodes" presStyleLbl="node1" presStyleIdx="1" presStyleCnt="6">
        <dgm:presLayoutVars>
          <dgm:bulletEnabled val="1"/>
        </dgm:presLayoutVars>
      </dgm:prSet>
      <dgm:spPr/>
    </dgm:pt>
    <dgm:pt modelId="{1B171833-9BA9-4944-8E4B-39426D25A326}" type="pres">
      <dgm:prSet presAssocID="{6A17ADC7-2CB6-48B2-BA62-CB4F851E7BF7}" presName="nodeFollowingNodes" presStyleLbl="node1" presStyleIdx="2" presStyleCnt="6">
        <dgm:presLayoutVars>
          <dgm:bulletEnabled val="1"/>
        </dgm:presLayoutVars>
      </dgm:prSet>
      <dgm:spPr/>
    </dgm:pt>
    <dgm:pt modelId="{18EABC76-8532-4800-94A3-1E2DD91D2F00}" type="pres">
      <dgm:prSet presAssocID="{4F1CB6AE-0717-4119-9AF2-674174EB5FA6}" presName="nodeFollowingNodes" presStyleLbl="node1" presStyleIdx="3" presStyleCnt="6">
        <dgm:presLayoutVars>
          <dgm:bulletEnabled val="1"/>
        </dgm:presLayoutVars>
      </dgm:prSet>
      <dgm:spPr/>
    </dgm:pt>
    <dgm:pt modelId="{C690DE82-1A8C-42F1-B85F-03701A5C4474}" type="pres">
      <dgm:prSet presAssocID="{4DD7624D-A921-4562-ADEA-00A615873029}" presName="nodeFollowingNodes" presStyleLbl="node1" presStyleIdx="4" presStyleCnt="6">
        <dgm:presLayoutVars>
          <dgm:bulletEnabled val="1"/>
        </dgm:presLayoutVars>
      </dgm:prSet>
      <dgm:spPr/>
    </dgm:pt>
    <dgm:pt modelId="{C84CD0CC-CDF8-4D5F-9D0C-8EEDE568B7B7}" type="pres">
      <dgm:prSet presAssocID="{B22B156F-C661-414B-B9E7-83B4905B40FF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3FE8341E-1ED3-45B4-B7B4-59A2513FCB42}" srcId="{02E558DB-4647-42BD-9C3A-9185554268AF}" destId="{B22B156F-C661-414B-B9E7-83B4905B40FF}" srcOrd="5" destOrd="0" parTransId="{E4D50A6E-34C0-4437-B873-64B5D0A4C019}" sibTransId="{0D87E342-A4F2-44E5-BB79-AB42F3732812}"/>
    <dgm:cxn modelId="{2B323436-A032-4EA0-A217-0253E26727DF}" type="presOf" srcId="{096CDE05-9BB5-4236-BFF1-EBFB342004BE}" destId="{36365AC0-0A40-4B06-9E53-922D5D8232A9}" srcOrd="0" destOrd="0" presId="urn:microsoft.com/office/officeart/2005/8/layout/cycle3"/>
    <dgm:cxn modelId="{FE14BE3B-D27A-46AE-B543-9061D9E06C4A}" type="presOf" srcId="{6A17ADC7-2CB6-48B2-BA62-CB4F851E7BF7}" destId="{1B171833-9BA9-4944-8E4B-39426D25A326}" srcOrd="0" destOrd="0" presId="urn:microsoft.com/office/officeart/2005/8/layout/cycle3"/>
    <dgm:cxn modelId="{7CB4F64C-5FBA-4E31-8BA9-EC960F8B616F}" srcId="{02E558DB-4647-42BD-9C3A-9185554268AF}" destId="{6A17ADC7-2CB6-48B2-BA62-CB4F851E7BF7}" srcOrd="2" destOrd="0" parTransId="{A2103C41-914F-414D-AC05-7C67E2809DA0}" sibTransId="{610C67DB-C0D4-4A1E-9221-8C6110ECD594}"/>
    <dgm:cxn modelId="{C6A32871-D245-4A9D-81AF-BCAD34870F9B}" type="presOf" srcId="{883D3B5A-EAAE-4DA3-96F4-6AF164584F30}" destId="{1D1014EA-7367-43DC-912C-9C73551F3028}" srcOrd="0" destOrd="0" presId="urn:microsoft.com/office/officeart/2005/8/layout/cycle3"/>
    <dgm:cxn modelId="{49765A7A-10DB-478E-8731-3A8AD4FDE577}" type="presOf" srcId="{02E558DB-4647-42BD-9C3A-9185554268AF}" destId="{1139FEB9-1AA1-45A0-83A1-DC8E00E2D5BE}" srcOrd="0" destOrd="0" presId="urn:microsoft.com/office/officeart/2005/8/layout/cycle3"/>
    <dgm:cxn modelId="{5891C98D-DFE0-4C7D-8DB5-B9B46CDC3815}" type="presOf" srcId="{4DD7624D-A921-4562-ADEA-00A615873029}" destId="{C690DE82-1A8C-42F1-B85F-03701A5C4474}" srcOrd="0" destOrd="0" presId="urn:microsoft.com/office/officeart/2005/8/layout/cycle3"/>
    <dgm:cxn modelId="{35031D8E-89C5-4B1D-990B-A9E801FE0649}" srcId="{02E558DB-4647-42BD-9C3A-9185554268AF}" destId="{4F1CB6AE-0717-4119-9AF2-674174EB5FA6}" srcOrd="3" destOrd="0" parTransId="{2790A704-2E0F-48CB-B09A-E54603A6624F}" sibTransId="{E23E6352-B81A-415B-B885-BB67FE62770A}"/>
    <dgm:cxn modelId="{67D1E192-D567-4DDA-9964-6BFCFFF6F291}" srcId="{02E558DB-4647-42BD-9C3A-9185554268AF}" destId="{883D3B5A-EAAE-4DA3-96F4-6AF164584F30}" srcOrd="0" destOrd="0" parTransId="{27A37E07-7ADC-45DD-9FCB-9FC7E42A2C66}" sibTransId="{07816515-59C4-4864-A102-B45936FA17B3}"/>
    <dgm:cxn modelId="{58111AAB-0F1A-4A42-9857-FF90C4F09413}" srcId="{02E558DB-4647-42BD-9C3A-9185554268AF}" destId="{4DD7624D-A921-4562-ADEA-00A615873029}" srcOrd="4" destOrd="0" parTransId="{B31E5025-06A3-462E-AE3F-9465C5D358A4}" sibTransId="{3F527944-005B-4607-B6F4-D7F122C612E0}"/>
    <dgm:cxn modelId="{6A3BF6DC-704F-4F45-AEE9-D1591188CDF1}" type="presOf" srcId="{07816515-59C4-4864-A102-B45936FA17B3}" destId="{3E31D383-C9BC-43CE-BDDE-1A46A4C3D8DE}" srcOrd="0" destOrd="0" presId="urn:microsoft.com/office/officeart/2005/8/layout/cycle3"/>
    <dgm:cxn modelId="{4027EDF5-DCD2-4797-815A-F557307D6C62}" srcId="{02E558DB-4647-42BD-9C3A-9185554268AF}" destId="{096CDE05-9BB5-4236-BFF1-EBFB342004BE}" srcOrd="1" destOrd="0" parTransId="{1DA8B1D0-5C21-41EA-BCD6-096206C8C1F5}" sibTransId="{70BA15AA-F8A3-492E-BFDF-5288D9CC5D0E}"/>
    <dgm:cxn modelId="{BEA8D2F6-6BCC-480B-9423-23054E2F3FE4}" type="presOf" srcId="{B22B156F-C661-414B-B9E7-83B4905B40FF}" destId="{C84CD0CC-CDF8-4D5F-9D0C-8EEDE568B7B7}" srcOrd="0" destOrd="0" presId="urn:microsoft.com/office/officeart/2005/8/layout/cycle3"/>
    <dgm:cxn modelId="{4A9FE7FF-E0CC-4D4F-B970-68F0D147BC0B}" type="presOf" srcId="{4F1CB6AE-0717-4119-9AF2-674174EB5FA6}" destId="{18EABC76-8532-4800-94A3-1E2DD91D2F00}" srcOrd="0" destOrd="0" presId="urn:microsoft.com/office/officeart/2005/8/layout/cycle3"/>
    <dgm:cxn modelId="{93AC8B77-DB51-413C-BB5F-FCD2747A6CA9}" type="presParOf" srcId="{1139FEB9-1AA1-45A0-83A1-DC8E00E2D5BE}" destId="{09A5BF90-701A-47E8-9EA7-E4E301B28D0F}" srcOrd="0" destOrd="0" presId="urn:microsoft.com/office/officeart/2005/8/layout/cycle3"/>
    <dgm:cxn modelId="{4884421B-1CE0-4A7B-BCAF-49B732769687}" type="presParOf" srcId="{09A5BF90-701A-47E8-9EA7-E4E301B28D0F}" destId="{1D1014EA-7367-43DC-912C-9C73551F3028}" srcOrd="0" destOrd="0" presId="urn:microsoft.com/office/officeart/2005/8/layout/cycle3"/>
    <dgm:cxn modelId="{D39F0C1A-0B43-40A8-9AED-A89BB039DE7D}" type="presParOf" srcId="{09A5BF90-701A-47E8-9EA7-E4E301B28D0F}" destId="{3E31D383-C9BC-43CE-BDDE-1A46A4C3D8DE}" srcOrd="1" destOrd="0" presId="urn:microsoft.com/office/officeart/2005/8/layout/cycle3"/>
    <dgm:cxn modelId="{E8D90285-696E-4F32-9FCC-BC87486432EF}" type="presParOf" srcId="{09A5BF90-701A-47E8-9EA7-E4E301B28D0F}" destId="{36365AC0-0A40-4B06-9E53-922D5D8232A9}" srcOrd="2" destOrd="0" presId="urn:microsoft.com/office/officeart/2005/8/layout/cycle3"/>
    <dgm:cxn modelId="{0BCB83F2-009D-4517-B610-19DE6034CB08}" type="presParOf" srcId="{09A5BF90-701A-47E8-9EA7-E4E301B28D0F}" destId="{1B171833-9BA9-4944-8E4B-39426D25A326}" srcOrd="3" destOrd="0" presId="urn:microsoft.com/office/officeart/2005/8/layout/cycle3"/>
    <dgm:cxn modelId="{BA729F20-2BA7-4397-8491-ABDA37896881}" type="presParOf" srcId="{09A5BF90-701A-47E8-9EA7-E4E301B28D0F}" destId="{18EABC76-8532-4800-94A3-1E2DD91D2F00}" srcOrd="4" destOrd="0" presId="urn:microsoft.com/office/officeart/2005/8/layout/cycle3"/>
    <dgm:cxn modelId="{F27C6FA0-005A-41D1-AA24-D717C4AA2909}" type="presParOf" srcId="{09A5BF90-701A-47E8-9EA7-E4E301B28D0F}" destId="{C690DE82-1A8C-42F1-B85F-03701A5C4474}" srcOrd="5" destOrd="0" presId="urn:microsoft.com/office/officeart/2005/8/layout/cycle3"/>
    <dgm:cxn modelId="{D80F61DA-8C27-46B4-920D-01CBEBAD3482}" type="presParOf" srcId="{09A5BF90-701A-47E8-9EA7-E4E301B28D0F}" destId="{C84CD0CC-CDF8-4D5F-9D0C-8EEDE568B7B7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8AF5EA-29D4-44F0-B46F-A0076D9199B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79AD5372-CB41-4555-9566-472614E7D987}">
      <dgm:prSet/>
      <dgm:spPr/>
      <dgm:t>
        <a:bodyPr/>
        <a:lstStyle/>
        <a:p>
          <a:pPr rtl="0"/>
          <a:r>
            <a:rPr lang="en-GB" b="1" dirty="0"/>
            <a:t>Management &amp; administration</a:t>
          </a:r>
          <a:endParaRPr lang="en-GB" dirty="0"/>
        </a:p>
      </dgm:t>
    </dgm:pt>
    <dgm:pt modelId="{4C0AE72A-D85A-4ECD-A775-3BC3CBF91C07}" type="parTrans" cxnId="{08C50AFD-1BFF-480E-A760-920A80E3DDDB}">
      <dgm:prSet/>
      <dgm:spPr/>
      <dgm:t>
        <a:bodyPr/>
        <a:lstStyle/>
        <a:p>
          <a:endParaRPr lang="en-GB"/>
        </a:p>
      </dgm:t>
    </dgm:pt>
    <dgm:pt modelId="{92A37C73-AC40-479E-B603-1BC6A6E8A829}" type="sibTrans" cxnId="{08C50AFD-1BFF-480E-A760-920A80E3DDDB}">
      <dgm:prSet/>
      <dgm:spPr/>
      <dgm:t>
        <a:bodyPr/>
        <a:lstStyle/>
        <a:p>
          <a:endParaRPr lang="en-GB"/>
        </a:p>
      </dgm:t>
    </dgm:pt>
    <dgm:pt modelId="{25D98351-7838-412F-9374-322E8136FEAE}">
      <dgm:prSet/>
      <dgm:spPr/>
      <dgm:t>
        <a:bodyPr/>
        <a:lstStyle/>
        <a:p>
          <a:pPr rtl="0"/>
          <a:r>
            <a:rPr lang="en-GB" b="1"/>
            <a:t>Course design &amp; assessment</a:t>
          </a:r>
          <a:endParaRPr lang="en-GB"/>
        </a:p>
      </dgm:t>
    </dgm:pt>
    <dgm:pt modelId="{5BE6D505-A75B-4DA0-A81A-B305B1BF440E}" type="parTrans" cxnId="{B55D891D-4653-475D-BF3E-539856DAD1D2}">
      <dgm:prSet/>
      <dgm:spPr/>
      <dgm:t>
        <a:bodyPr/>
        <a:lstStyle/>
        <a:p>
          <a:endParaRPr lang="en-GB"/>
        </a:p>
      </dgm:t>
    </dgm:pt>
    <dgm:pt modelId="{D2E50B11-3340-4E51-885F-7B6A0EB12D4A}" type="sibTrans" cxnId="{B55D891D-4653-475D-BF3E-539856DAD1D2}">
      <dgm:prSet/>
      <dgm:spPr/>
      <dgm:t>
        <a:bodyPr/>
        <a:lstStyle/>
        <a:p>
          <a:endParaRPr lang="en-GB"/>
        </a:p>
      </dgm:t>
    </dgm:pt>
    <dgm:pt modelId="{26FA15F7-5E9B-46BD-9820-7DE5C0597C81}">
      <dgm:prSet/>
      <dgm:spPr/>
      <dgm:t>
        <a:bodyPr/>
        <a:lstStyle/>
        <a:p>
          <a:pPr rtl="0"/>
          <a:r>
            <a:rPr lang="en-GB" b="1"/>
            <a:t>Classroom teaching</a:t>
          </a:r>
          <a:endParaRPr lang="en-GB"/>
        </a:p>
      </dgm:t>
    </dgm:pt>
    <dgm:pt modelId="{36F53D15-226E-4F6D-94D5-A8E9A67C35ED}" type="parTrans" cxnId="{EEC4832C-3466-4F59-80C2-D0AE69499BA0}">
      <dgm:prSet/>
      <dgm:spPr/>
      <dgm:t>
        <a:bodyPr/>
        <a:lstStyle/>
        <a:p>
          <a:endParaRPr lang="en-GB"/>
        </a:p>
      </dgm:t>
    </dgm:pt>
    <dgm:pt modelId="{629FA3A3-21E6-4D84-B586-B55F6592037F}" type="sibTrans" cxnId="{EEC4832C-3466-4F59-80C2-D0AE69499BA0}">
      <dgm:prSet/>
      <dgm:spPr/>
      <dgm:t>
        <a:bodyPr/>
        <a:lstStyle/>
        <a:p>
          <a:endParaRPr lang="en-GB"/>
        </a:p>
      </dgm:t>
    </dgm:pt>
    <dgm:pt modelId="{DC3DC017-3840-4AA3-9606-4968FA3DC957}">
      <dgm:prSet/>
      <dgm:spPr/>
      <dgm:t>
        <a:bodyPr/>
        <a:lstStyle/>
        <a:p>
          <a:pPr rtl="0"/>
          <a:r>
            <a:rPr lang="en-GB" b="1"/>
            <a:t>Internal quality assurance</a:t>
          </a:r>
          <a:endParaRPr lang="en-GB"/>
        </a:p>
      </dgm:t>
    </dgm:pt>
    <dgm:pt modelId="{B14A4376-0CEE-4130-8B4E-80386BAEC1D1}" type="parTrans" cxnId="{7593A2B1-38EC-4E4F-A215-5546971E264F}">
      <dgm:prSet/>
      <dgm:spPr/>
      <dgm:t>
        <a:bodyPr/>
        <a:lstStyle/>
        <a:p>
          <a:endParaRPr lang="en-GB"/>
        </a:p>
      </dgm:t>
    </dgm:pt>
    <dgm:pt modelId="{0763EBFF-FD2F-4E0D-AFBB-C862A08929E3}" type="sibTrans" cxnId="{7593A2B1-38EC-4E4F-A215-5546971E264F}">
      <dgm:prSet/>
      <dgm:spPr/>
      <dgm:t>
        <a:bodyPr/>
        <a:lstStyle/>
        <a:p>
          <a:endParaRPr lang="en-GB"/>
        </a:p>
      </dgm:t>
    </dgm:pt>
    <dgm:pt modelId="{3A04052F-D576-46B8-A128-F3DB750D2C28}">
      <dgm:prSet/>
      <dgm:spPr/>
      <dgm:t>
        <a:bodyPr/>
        <a:lstStyle/>
        <a:p>
          <a:pPr rtl="0"/>
          <a:r>
            <a:rPr lang="en-GB" b="1"/>
            <a:t>Learning resources &amp; premises</a:t>
          </a:r>
          <a:endParaRPr lang="en-GB"/>
        </a:p>
      </dgm:t>
    </dgm:pt>
    <dgm:pt modelId="{982F5D53-B74A-48B4-9EB4-1A8A1EF86ED9}" type="parTrans" cxnId="{8C247193-8214-4B7C-9D98-D802F844A440}">
      <dgm:prSet/>
      <dgm:spPr/>
      <dgm:t>
        <a:bodyPr/>
        <a:lstStyle/>
        <a:p>
          <a:endParaRPr lang="en-GB"/>
        </a:p>
      </dgm:t>
    </dgm:pt>
    <dgm:pt modelId="{4F25BAD9-206C-412B-B6BC-2C27F0FA6916}" type="sibTrans" cxnId="{8C247193-8214-4B7C-9D98-D802F844A440}">
      <dgm:prSet/>
      <dgm:spPr/>
      <dgm:t>
        <a:bodyPr/>
        <a:lstStyle/>
        <a:p>
          <a:endParaRPr lang="en-GB"/>
        </a:p>
      </dgm:t>
    </dgm:pt>
    <dgm:pt modelId="{CCFF2959-320D-45C3-9A7F-7AEDC6A127F0}">
      <dgm:prSet/>
      <dgm:spPr/>
      <dgm:t>
        <a:bodyPr/>
        <a:lstStyle/>
        <a:p>
          <a:pPr rtl="0"/>
          <a:r>
            <a:rPr lang="en-GB" b="1"/>
            <a:t>Student welfare &amp; services</a:t>
          </a:r>
          <a:endParaRPr lang="en-GB"/>
        </a:p>
      </dgm:t>
    </dgm:pt>
    <dgm:pt modelId="{898ED25B-67DD-4D07-992E-350EB2110CF4}" type="parTrans" cxnId="{B0DEF70B-5EB2-4132-BF6B-65DAE2AA6EE6}">
      <dgm:prSet/>
      <dgm:spPr/>
      <dgm:t>
        <a:bodyPr/>
        <a:lstStyle/>
        <a:p>
          <a:endParaRPr lang="en-GB"/>
        </a:p>
      </dgm:t>
    </dgm:pt>
    <dgm:pt modelId="{3D189978-A190-455C-80AA-9EAA933D05E3}" type="sibTrans" cxnId="{B0DEF70B-5EB2-4132-BF6B-65DAE2AA6EE6}">
      <dgm:prSet/>
      <dgm:spPr/>
      <dgm:t>
        <a:bodyPr/>
        <a:lstStyle/>
        <a:p>
          <a:endParaRPr lang="en-GB"/>
        </a:p>
      </dgm:t>
    </dgm:pt>
    <dgm:pt modelId="{118D5FC7-124C-4358-9CAA-C573F0EA0CCD}">
      <dgm:prSet/>
      <dgm:spPr/>
      <dgm:t>
        <a:bodyPr/>
        <a:lstStyle/>
        <a:p>
          <a:pPr rtl="0"/>
          <a:r>
            <a:rPr lang="en-GB" b="1"/>
            <a:t>Fair dealing</a:t>
          </a:r>
          <a:endParaRPr lang="en-GB"/>
        </a:p>
      </dgm:t>
    </dgm:pt>
    <dgm:pt modelId="{2DF36132-92F5-41EB-B6E0-9BFEDA3CC3C7}" type="parTrans" cxnId="{7FD0F09C-073B-47F6-8EF4-922D95651C8E}">
      <dgm:prSet/>
      <dgm:spPr/>
      <dgm:t>
        <a:bodyPr/>
        <a:lstStyle/>
        <a:p>
          <a:endParaRPr lang="en-GB"/>
        </a:p>
      </dgm:t>
    </dgm:pt>
    <dgm:pt modelId="{AEA259EE-4556-4A55-A48E-DFF65490260A}" type="sibTrans" cxnId="{7FD0F09C-073B-47F6-8EF4-922D95651C8E}">
      <dgm:prSet/>
      <dgm:spPr/>
      <dgm:t>
        <a:bodyPr/>
        <a:lstStyle/>
        <a:p>
          <a:endParaRPr lang="en-GB"/>
        </a:p>
      </dgm:t>
    </dgm:pt>
    <dgm:pt modelId="{F95E3138-C1BC-47CE-B449-BD3127846806}" type="pres">
      <dgm:prSet presAssocID="{1D8AF5EA-29D4-44F0-B46F-A0076D9199BD}" presName="compositeShape" presStyleCnt="0">
        <dgm:presLayoutVars>
          <dgm:chMax val="7"/>
          <dgm:dir/>
          <dgm:resizeHandles val="exact"/>
        </dgm:presLayoutVars>
      </dgm:prSet>
      <dgm:spPr/>
    </dgm:pt>
    <dgm:pt modelId="{53D45275-5E9F-4293-9FC8-F966E179F37A}" type="pres">
      <dgm:prSet presAssocID="{79AD5372-CB41-4555-9566-472614E7D987}" presName="circ1" presStyleLbl="vennNode1" presStyleIdx="0" presStyleCnt="7"/>
      <dgm:spPr/>
    </dgm:pt>
    <dgm:pt modelId="{3E8979F5-BBB9-4D40-8B17-9223A6D7F2A7}" type="pres">
      <dgm:prSet presAssocID="{79AD5372-CB41-4555-9566-472614E7D98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A49BADC-10BD-4C54-B5A6-A59E821EF20D}" type="pres">
      <dgm:prSet presAssocID="{25D98351-7838-412F-9374-322E8136FEAE}" presName="circ2" presStyleLbl="vennNode1" presStyleIdx="1" presStyleCnt="7"/>
      <dgm:spPr/>
    </dgm:pt>
    <dgm:pt modelId="{5E709EBA-DCBF-4D08-BF8F-3A88B133AA51}" type="pres">
      <dgm:prSet presAssocID="{25D98351-7838-412F-9374-322E8136FEA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E6F32DE-CD4A-4BB3-B317-6533E99D921F}" type="pres">
      <dgm:prSet presAssocID="{26FA15F7-5E9B-46BD-9820-7DE5C0597C81}" presName="circ3" presStyleLbl="vennNode1" presStyleIdx="2" presStyleCnt="7"/>
      <dgm:spPr/>
    </dgm:pt>
    <dgm:pt modelId="{0BD60E48-D0B6-4165-B0BE-3DCBE133D93E}" type="pres">
      <dgm:prSet presAssocID="{26FA15F7-5E9B-46BD-9820-7DE5C0597C8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22C6043-FB61-49AF-8D00-AAE8CCEE4A7A}" type="pres">
      <dgm:prSet presAssocID="{DC3DC017-3840-4AA3-9606-4968FA3DC957}" presName="circ4" presStyleLbl="vennNode1" presStyleIdx="3" presStyleCnt="7"/>
      <dgm:spPr/>
    </dgm:pt>
    <dgm:pt modelId="{5D0C690F-4D91-46AB-91C6-F596FC10EA2F}" type="pres">
      <dgm:prSet presAssocID="{DC3DC017-3840-4AA3-9606-4968FA3DC95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F1911E3-F879-4FED-89E4-406F0AA492BE}" type="pres">
      <dgm:prSet presAssocID="{3A04052F-D576-46B8-A128-F3DB750D2C28}" presName="circ5" presStyleLbl="vennNode1" presStyleIdx="4" presStyleCnt="7"/>
      <dgm:spPr/>
    </dgm:pt>
    <dgm:pt modelId="{AD40E48B-FBAE-4BA5-91C0-BB750A74BC0A}" type="pres">
      <dgm:prSet presAssocID="{3A04052F-D576-46B8-A128-F3DB750D2C28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80EAD17-B6AC-4771-B6D1-6CF48A6F3D5A}" type="pres">
      <dgm:prSet presAssocID="{CCFF2959-320D-45C3-9A7F-7AEDC6A127F0}" presName="circ6" presStyleLbl="vennNode1" presStyleIdx="5" presStyleCnt="7"/>
      <dgm:spPr/>
    </dgm:pt>
    <dgm:pt modelId="{30E36328-23CF-482E-9DB8-9FBD167213FD}" type="pres">
      <dgm:prSet presAssocID="{CCFF2959-320D-45C3-9A7F-7AEDC6A127F0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C9C73F6-41CF-47B8-8215-07A0EF597DDE}" type="pres">
      <dgm:prSet presAssocID="{118D5FC7-124C-4358-9CAA-C573F0EA0CCD}" presName="circ7" presStyleLbl="vennNode1" presStyleIdx="6" presStyleCnt="7"/>
      <dgm:spPr/>
    </dgm:pt>
    <dgm:pt modelId="{AD6EE87A-443D-42B0-91E1-7EA87E2D1436}" type="pres">
      <dgm:prSet presAssocID="{118D5FC7-124C-4358-9CAA-C573F0EA0CCD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0DEF70B-5EB2-4132-BF6B-65DAE2AA6EE6}" srcId="{1D8AF5EA-29D4-44F0-B46F-A0076D9199BD}" destId="{CCFF2959-320D-45C3-9A7F-7AEDC6A127F0}" srcOrd="5" destOrd="0" parTransId="{898ED25B-67DD-4D07-992E-350EB2110CF4}" sibTransId="{3D189978-A190-455C-80AA-9EAA933D05E3}"/>
    <dgm:cxn modelId="{1CEB7614-B193-41CA-8791-8AB1C4B9FA4D}" type="presOf" srcId="{79AD5372-CB41-4555-9566-472614E7D987}" destId="{3E8979F5-BBB9-4D40-8B17-9223A6D7F2A7}" srcOrd="0" destOrd="0" presId="urn:microsoft.com/office/officeart/2005/8/layout/venn1"/>
    <dgm:cxn modelId="{E29C5317-C593-4F1F-B388-BAE478C84F58}" type="presOf" srcId="{1D8AF5EA-29D4-44F0-B46F-A0076D9199BD}" destId="{F95E3138-C1BC-47CE-B449-BD3127846806}" srcOrd="0" destOrd="0" presId="urn:microsoft.com/office/officeart/2005/8/layout/venn1"/>
    <dgm:cxn modelId="{B55D891D-4653-475D-BF3E-539856DAD1D2}" srcId="{1D8AF5EA-29D4-44F0-B46F-A0076D9199BD}" destId="{25D98351-7838-412F-9374-322E8136FEAE}" srcOrd="1" destOrd="0" parTransId="{5BE6D505-A75B-4DA0-A81A-B305B1BF440E}" sibTransId="{D2E50B11-3340-4E51-885F-7B6A0EB12D4A}"/>
    <dgm:cxn modelId="{EEC4832C-3466-4F59-80C2-D0AE69499BA0}" srcId="{1D8AF5EA-29D4-44F0-B46F-A0076D9199BD}" destId="{26FA15F7-5E9B-46BD-9820-7DE5C0597C81}" srcOrd="2" destOrd="0" parTransId="{36F53D15-226E-4F6D-94D5-A8E9A67C35ED}" sibTransId="{629FA3A3-21E6-4D84-B586-B55F6592037F}"/>
    <dgm:cxn modelId="{020BDE4C-F9C1-4DA7-863C-D3059C3D74C5}" type="presOf" srcId="{25D98351-7838-412F-9374-322E8136FEAE}" destId="{5E709EBA-DCBF-4D08-BF8F-3A88B133AA51}" srcOrd="0" destOrd="0" presId="urn:microsoft.com/office/officeart/2005/8/layout/venn1"/>
    <dgm:cxn modelId="{2986B781-0103-499C-9EAD-5B59F4891F70}" type="presOf" srcId="{118D5FC7-124C-4358-9CAA-C573F0EA0CCD}" destId="{AD6EE87A-443D-42B0-91E1-7EA87E2D1436}" srcOrd="0" destOrd="0" presId="urn:microsoft.com/office/officeart/2005/8/layout/venn1"/>
    <dgm:cxn modelId="{8C247193-8214-4B7C-9D98-D802F844A440}" srcId="{1D8AF5EA-29D4-44F0-B46F-A0076D9199BD}" destId="{3A04052F-D576-46B8-A128-F3DB750D2C28}" srcOrd="4" destOrd="0" parTransId="{982F5D53-B74A-48B4-9EB4-1A8A1EF86ED9}" sibTransId="{4F25BAD9-206C-412B-B6BC-2C27F0FA6916}"/>
    <dgm:cxn modelId="{7FD0F09C-073B-47F6-8EF4-922D95651C8E}" srcId="{1D8AF5EA-29D4-44F0-B46F-A0076D9199BD}" destId="{118D5FC7-124C-4358-9CAA-C573F0EA0CCD}" srcOrd="6" destOrd="0" parTransId="{2DF36132-92F5-41EB-B6E0-9BFEDA3CC3C7}" sibTransId="{AEA259EE-4556-4A55-A48E-DFF65490260A}"/>
    <dgm:cxn modelId="{7593A2B1-38EC-4E4F-A215-5546971E264F}" srcId="{1D8AF5EA-29D4-44F0-B46F-A0076D9199BD}" destId="{DC3DC017-3840-4AA3-9606-4968FA3DC957}" srcOrd="3" destOrd="0" parTransId="{B14A4376-0CEE-4130-8B4E-80386BAEC1D1}" sibTransId="{0763EBFF-FD2F-4E0D-AFBB-C862A08929E3}"/>
    <dgm:cxn modelId="{AFF00DC4-E8F4-4B4B-881B-9DEF65A5CE4C}" type="presOf" srcId="{DC3DC017-3840-4AA3-9606-4968FA3DC957}" destId="{5D0C690F-4D91-46AB-91C6-F596FC10EA2F}" srcOrd="0" destOrd="0" presId="urn:microsoft.com/office/officeart/2005/8/layout/venn1"/>
    <dgm:cxn modelId="{B5D4ABD0-B055-48A8-82C6-E537D1ABF3A0}" type="presOf" srcId="{26FA15F7-5E9B-46BD-9820-7DE5C0597C81}" destId="{0BD60E48-D0B6-4165-B0BE-3DCBE133D93E}" srcOrd="0" destOrd="0" presId="urn:microsoft.com/office/officeart/2005/8/layout/venn1"/>
    <dgm:cxn modelId="{BEDAC3D8-5D32-405E-B2B8-0CA5065F9D37}" type="presOf" srcId="{3A04052F-D576-46B8-A128-F3DB750D2C28}" destId="{AD40E48B-FBAE-4BA5-91C0-BB750A74BC0A}" srcOrd="0" destOrd="0" presId="urn:microsoft.com/office/officeart/2005/8/layout/venn1"/>
    <dgm:cxn modelId="{CE2C6ADB-3435-40C7-9C73-CF72D5DA0175}" type="presOf" srcId="{CCFF2959-320D-45C3-9A7F-7AEDC6A127F0}" destId="{30E36328-23CF-482E-9DB8-9FBD167213FD}" srcOrd="0" destOrd="0" presId="urn:microsoft.com/office/officeart/2005/8/layout/venn1"/>
    <dgm:cxn modelId="{08C50AFD-1BFF-480E-A760-920A80E3DDDB}" srcId="{1D8AF5EA-29D4-44F0-B46F-A0076D9199BD}" destId="{79AD5372-CB41-4555-9566-472614E7D987}" srcOrd="0" destOrd="0" parTransId="{4C0AE72A-D85A-4ECD-A775-3BC3CBF91C07}" sibTransId="{92A37C73-AC40-479E-B603-1BC6A6E8A829}"/>
    <dgm:cxn modelId="{E5153320-8098-4FCD-9C6C-6CEA6BB8172F}" type="presParOf" srcId="{F95E3138-C1BC-47CE-B449-BD3127846806}" destId="{53D45275-5E9F-4293-9FC8-F966E179F37A}" srcOrd="0" destOrd="0" presId="urn:microsoft.com/office/officeart/2005/8/layout/venn1"/>
    <dgm:cxn modelId="{72579C0B-2398-4377-886F-FECF64C2115B}" type="presParOf" srcId="{F95E3138-C1BC-47CE-B449-BD3127846806}" destId="{3E8979F5-BBB9-4D40-8B17-9223A6D7F2A7}" srcOrd="1" destOrd="0" presId="urn:microsoft.com/office/officeart/2005/8/layout/venn1"/>
    <dgm:cxn modelId="{EAA50935-6A34-4C8A-AF53-1504E0746AFB}" type="presParOf" srcId="{F95E3138-C1BC-47CE-B449-BD3127846806}" destId="{0A49BADC-10BD-4C54-B5A6-A59E821EF20D}" srcOrd="2" destOrd="0" presId="urn:microsoft.com/office/officeart/2005/8/layout/venn1"/>
    <dgm:cxn modelId="{B374AE00-1749-4180-B829-DE176E11B57D}" type="presParOf" srcId="{F95E3138-C1BC-47CE-B449-BD3127846806}" destId="{5E709EBA-DCBF-4D08-BF8F-3A88B133AA51}" srcOrd="3" destOrd="0" presId="urn:microsoft.com/office/officeart/2005/8/layout/venn1"/>
    <dgm:cxn modelId="{2EB24AEA-E556-4DF4-8098-0D624A203A33}" type="presParOf" srcId="{F95E3138-C1BC-47CE-B449-BD3127846806}" destId="{AE6F32DE-CD4A-4BB3-B317-6533E99D921F}" srcOrd="4" destOrd="0" presId="urn:microsoft.com/office/officeart/2005/8/layout/venn1"/>
    <dgm:cxn modelId="{FED4BA01-022B-4D52-B3A5-F1847765AA2D}" type="presParOf" srcId="{F95E3138-C1BC-47CE-B449-BD3127846806}" destId="{0BD60E48-D0B6-4165-B0BE-3DCBE133D93E}" srcOrd="5" destOrd="0" presId="urn:microsoft.com/office/officeart/2005/8/layout/venn1"/>
    <dgm:cxn modelId="{B93546DE-0501-416E-92C2-22D861F9AC74}" type="presParOf" srcId="{F95E3138-C1BC-47CE-B449-BD3127846806}" destId="{D22C6043-FB61-49AF-8D00-AAE8CCEE4A7A}" srcOrd="6" destOrd="0" presId="urn:microsoft.com/office/officeart/2005/8/layout/venn1"/>
    <dgm:cxn modelId="{47D29EC6-0354-4C8D-B036-E2CF9201D791}" type="presParOf" srcId="{F95E3138-C1BC-47CE-B449-BD3127846806}" destId="{5D0C690F-4D91-46AB-91C6-F596FC10EA2F}" srcOrd="7" destOrd="0" presId="urn:microsoft.com/office/officeart/2005/8/layout/venn1"/>
    <dgm:cxn modelId="{5E4BB31C-88A7-4F53-A47B-46FD1245EDE8}" type="presParOf" srcId="{F95E3138-C1BC-47CE-B449-BD3127846806}" destId="{BF1911E3-F879-4FED-89E4-406F0AA492BE}" srcOrd="8" destOrd="0" presId="urn:microsoft.com/office/officeart/2005/8/layout/venn1"/>
    <dgm:cxn modelId="{14604B9D-C860-47F2-9BDF-AD29068A1069}" type="presParOf" srcId="{F95E3138-C1BC-47CE-B449-BD3127846806}" destId="{AD40E48B-FBAE-4BA5-91C0-BB750A74BC0A}" srcOrd="9" destOrd="0" presId="urn:microsoft.com/office/officeart/2005/8/layout/venn1"/>
    <dgm:cxn modelId="{43BBC27C-E4D6-4FF4-9927-500CF5A33CFF}" type="presParOf" srcId="{F95E3138-C1BC-47CE-B449-BD3127846806}" destId="{C80EAD17-B6AC-4771-B6D1-6CF48A6F3D5A}" srcOrd="10" destOrd="0" presId="urn:microsoft.com/office/officeart/2005/8/layout/venn1"/>
    <dgm:cxn modelId="{8BE3EE65-887C-4D39-833F-9BE167AC032E}" type="presParOf" srcId="{F95E3138-C1BC-47CE-B449-BD3127846806}" destId="{30E36328-23CF-482E-9DB8-9FBD167213FD}" srcOrd="11" destOrd="0" presId="urn:microsoft.com/office/officeart/2005/8/layout/venn1"/>
    <dgm:cxn modelId="{56649C68-760F-4771-B2E3-8A56D0820756}" type="presParOf" srcId="{F95E3138-C1BC-47CE-B449-BD3127846806}" destId="{3C9C73F6-41CF-47B8-8215-07A0EF597DDE}" srcOrd="12" destOrd="0" presId="urn:microsoft.com/office/officeart/2005/8/layout/venn1"/>
    <dgm:cxn modelId="{3FA17316-CCE9-42B4-B8AD-FB2FD21DA700}" type="presParOf" srcId="{F95E3138-C1BC-47CE-B449-BD3127846806}" destId="{AD6EE87A-443D-42B0-91E1-7EA87E2D1436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1255F-CD10-4AE0-BBB2-D512784A57BC}">
      <dsp:nvSpPr>
        <dsp:cNvPr id="0" name=""/>
        <dsp:cNvSpPr/>
      </dsp:nvSpPr>
      <dsp:spPr>
        <a:xfrm>
          <a:off x="0" y="6747"/>
          <a:ext cx="7585076" cy="888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solidFill>
                <a:schemeClr val="tx2"/>
              </a:solidFill>
            </a:rPr>
            <a:t>An international non-profit membership association for language education professionals, founded in 1991</a:t>
          </a:r>
          <a:endParaRPr lang="en-GB" sz="2300" kern="1200" dirty="0">
            <a:solidFill>
              <a:schemeClr val="tx2"/>
            </a:solidFill>
          </a:endParaRPr>
        </a:p>
      </dsp:txBody>
      <dsp:txXfrm>
        <a:off x="43350" y="50097"/>
        <a:ext cx="7498376" cy="801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A62E4-AC1D-4576-8EAF-4B6E67C87CC9}">
      <dsp:nvSpPr>
        <dsp:cNvPr id="0" name=""/>
        <dsp:cNvSpPr/>
      </dsp:nvSpPr>
      <dsp:spPr>
        <a:xfrm>
          <a:off x="1753536" y="0"/>
          <a:ext cx="4603531" cy="4603531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0396B-0E0F-4A4A-AEA8-FE563804C5A2}">
      <dsp:nvSpPr>
        <dsp:cNvPr id="0" name=""/>
        <dsp:cNvSpPr/>
      </dsp:nvSpPr>
      <dsp:spPr>
        <a:xfrm>
          <a:off x="2190871" y="437335"/>
          <a:ext cx="1795377" cy="17953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/>
            <a:t>Plurilingualism</a:t>
          </a:r>
          <a:endParaRPr lang="en-GB" sz="1800" kern="1200" dirty="0"/>
        </a:p>
      </dsp:txBody>
      <dsp:txXfrm>
        <a:off x="2278514" y="524978"/>
        <a:ext cx="1620091" cy="1620091"/>
      </dsp:txXfrm>
    </dsp:sp>
    <dsp:sp modelId="{2151E578-AB92-489A-9DDC-4C89A80035DD}">
      <dsp:nvSpPr>
        <dsp:cNvPr id="0" name=""/>
        <dsp:cNvSpPr/>
      </dsp:nvSpPr>
      <dsp:spPr>
        <a:xfrm>
          <a:off x="4124354" y="437335"/>
          <a:ext cx="1795377" cy="17953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/>
            <a:t>Intercultural understanding</a:t>
          </a:r>
          <a:endParaRPr lang="en-GB" sz="1800" kern="1200" dirty="0"/>
        </a:p>
      </dsp:txBody>
      <dsp:txXfrm>
        <a:off x="4211997" y="524978"/>
        <a:ext cx="1620091" cy="1620091"/>
      </dsp:txXfrm>
    </dsp:sp>
    <dsp:sp modelId="{F93FC18B-D872-49FC-BEB7-BEDC447000BE}">
      <dsp:nvSpPr>
        <dsp:cNvPr id="0" name=""/>
        <dsp:cNvSpPr/>
      </dsp:nvSpPr>
      <dsp:spPr>
        <a:xfrm>
          <a:off x="2190871" y="2370818"/>
          <a:ext cx="1795377" cy="17953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/>
            <a:t>International cooperation</a:t>
          </a:r>
          <a:endParaRPr lang="en-GB" sz="1800" kern="1200"/>
        </a:p>
      </dsp:txBody>
      <dsp:txXfrm>
        <a:off x="2278514" y="2458461"/>
        <a:ext cx="1620091" cy="1620091"/>
      </dsp:txXfrm>
    </dsp:sp>
    <dsp:sp modelId="{2705B234-4DDD-45AB-A368-432AFF05764A}">
      <dsp:nvSpPr>
        <dsp:cNvPr id="0" name=""/>
        <dsp:cNvSpPr/>
      </dsp:nvSpPr>
      <dsp:spPr>
        <a:xfrm>
          <a:off x="4124354" y="2370818"/>
          <a:ext cx="1795377" cy="17953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/>
            <a:t>Lifelong learning</a:t>
          </a:r>
          <a:endParaRPr lang="en-GB" sz="1800" kern="1200"/>
        </a:p>
      </dsp:txBody>
      <dsp:txXfrm>
        <a:off x="4211997" y="2458461"/>
        <a:ext cx="1620091" cy="1620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9DE00-8D82-41AE-AE4C-40F0F36C414E}">
      <dsp:nvSpPr>
        <dsp:cNvPr id="0" name=""/>
        <dsp:cNvSpPr/>
      </dsp:nvSpPr>
      <dsp:spPr>
        <a:xfrm>
          <a:off x="0" y="4172"/>
          <a:ext cx="379949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Associate Members</a:t>
          </a:r>
          <a:endParaRPr lang="en-GB" sz="2400" kern="1200" dirty="0"/>
        </a:p>
      </dsp:txBody>
      <dsp:txXfrm>
        <a:off x="27415" y="31587"/>
        <a:ext cx="3744660" cy="506769"/>
      </dsp:txXfrm>
    </dsp:sp>
    <dsp:sp modelId="{053334F0-7F2B-4D81-9CD0-9493A52C7818}">
      <dsp:nvSpPr>
        <dsp:cNvPr id="0" name=""/>
        <dsp:cNvSpPr/>
      </dsp:nvSpPr>
      <dsp:spPr>
        <a:xfrm>
          <a:off x="0" y="565772"/>
          <a:ext cx="3799490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34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b="1" kern="1200" dirty="0">
              <a:solidFill>
                <a:schemeClr val="tx2"/>
              </a:solidFill>
            </a:rPr>
            <a:t>National quality associations</a:t>
          </a:r>
          <a:endParaRPr lang="en-GB" sz="1900" kern="1200" dirty="0">
            <a:solidFill>
              <a:schemeClr val="tx2"/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b="1" kern="1200" dirty="0">
              <a:solidFill>
                <a:schemeClr val="tx2"/>
              </a:solidFill>
            </a:rPr>
            <a:t>Cultural organisations</a:t>
          </a:r>
          <a:endParaRPr lang="en-GB" sz="1900" kern="1200" dirty="0">
            <a:solidFill>
              <a:schemeClr val="tx2"/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b="1" kern="1200" dirty="0">
              <a:solidFill>
                <a:schemeClr val="tx2"/>
              </a:solidFill>
            </a:rPr>
            <a:t>Examination providers</a:t>
          </a:r>
          <a:endParaRPr lang="en-GB" sz="1900" kern="1200" dirty="0">
            <a:solidFill>
              <a:schemeClr val="tx2"/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b="1" kern="1200" dirty="0">
              <a:solidFill>
                <a:schemeClr val="tx2"/>
              </a:solidFill>
            </a:rPr>
            <a:t>Educational publishers</a:t>
          </a:r>
          <a:endParaRPr lang="en-GB" sz="1900" kern="1200" dirty="0">
            <a:solidFill>
              <a:schemeClr val="tx2"/>
            </a:solidFill>
          </a:endParaRPr>
        </a:p>
      </dsp:txBody>
      <dsp:txXfrm>
        <a:off x="0" y="565772"/>
        <a:ext cx="3799490" cy="1242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5E197-5835-4CC0-A46A-7650409C1B07}">
      <dsp:nvSpPr>
        <dsp:cNvPr id="0" name=""/>
        <dsp:cNvSpPr/>
      </dsp:nvSpPr>
      <dsp:spPr>
        <a:xfrm>
          <a:off x="0" y="0"/>
          <a:ext cx="4258849" cy="42588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E8BA9-99B9-4D9A-B982-0F40F7FB8F91}">
      <dsp:nvSpPr>
        <dsp:cNvPr id="0" name=""/>
        <dsp:cNvSpPr/>
      </dsp:nvSpPr>
      <dsp:spPr>
        <a:xfrm>
          <a:off x="2129424" y="0"/>
          <a:ext cx="5956126" cy="42588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Accreditation</a:t>
          </a:r>
          <a:r>
            <a:rPr lang="en-GB" sz="1700" b="0" kern="1200" dirty="0"/>
            <a:t> of language centres –  inspections to high international standards protect learners</a:t>
          </a:r>
          <a:endParaRPr lang="en-GB" sz="1700" kern="1200" dirty="0"/>
        </a:p>
      </dsp:txBody>
      <dsp:txXfrm>
        <a:off x="2129424" y="0"/>
        <a:ext cx="5956126" cy="681415"/>
      </dsp:txXfrm>
    </dsp:sp>
    <dsp:sp modelId="{7A321E7D-ADAB-4C92-A75F-3FE70A13E613}">
      <dsp:nvSpPr>
        <dsp:cNvPr id="0" name=""/>
        <dsp:cNvSpPr/>
      </dsp:nvSpPr>
      <dsp:spPr>
        <a:xfrm>
          <a:off x="447179" y="681415"/>
          <a:ext cx="3364490" cy="336449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12870-DFEB-44B2-B558-AAD182661196}">
      <dsp:nvSpPr>
        <dsp:cNvPr id="0" name=""/>
        <dsp:cNvSpPr/>
      </dsp:nvSpPr>
      <dsp:spPr>
        <a:xfrm>
          <a:off x="2129424" y="731513"/>
          <a:ext cx="5956126" cy="33644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Consultancy</a:t>
          </a:r>
          <a:r>
            <a:rPr lang="en-GB" sz="1700" b="0" kern="1200" dirty="0"/>
            <a:t> and </a:t>
          </a:r>
          <a:r>
            <a:rPr lang="en-GB" sz="1700" b="1" kern="1200" dirty="0"/>
            <a:t>training – </a:t>
          </a:r>
          <a:r>
            <a:rPr lang="en-GB" sz="1700" b="0" kern="1200" dirty="0"/>
            <a:t>to help good schools become even better</a:t>
          </a:r>
          <a:endParaRPr lang="en-GB" sz="1700" kern="1200" dirty="0"/>
        </a:p>
      </dsp:txBody>
      <dsp:txXfrm>
        <a:off x="2129424" y="731513"/>
        <a:ext cx="5956126" cy="681415"/>
      </dsp:txXfrm>
    </dsp:sp>
    <dsp:sp modelId="{A03ACB55-E333-47CE-95D5-3C5092FF814B}">
      <dsp:nvSpPr>
        <dsp:cNvPr id="0" name=""/>
        <dsp:cNvSpPr/>
      </dsp:nvSpPr>
      <dsp:spPr>
        <a:xfrm>
          <a:off x="894358" y="1362831"/>
          <a:ext cx="2470132" cy="24701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91E9E-936A-4585-8330-1617D3038655}">
      <dsp:nvSpPr>
        <dsp:cNvPr id="0" name=""/>
        <dsp:cNvSpPr/>
      </dsp:nvSpPr>
      <dsp:spPr>
        <a:xfrm>
          <a:off x="2129424" y="1362831"/>
          <a:ext cx="5956126" cy="24701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/>
            <a:t>International </a:t>
          </a:r>
          <a:r>
            <a:rPr lang="en-GB" sz="1700" b="1" kern="1200" dirty="0"/>
            <a:t>conferences</a:t>
          </a:r>
          <a:r>
            <a:rPr lang="en-GB" sz="1700" b="0" kern="1200" dirty="0"/>
            <a:t> and workshops to share expertise</a:t>
          </a:r>
          <a:endParaRPr lang="en-GB" sz="1700" kern="1200" dirty="0"/>
        </a:p>
      </dsp:txBody>
      <dsp:txXfrm>
        <a:off x="2129424" y="1362831"/>
        <a:ext cx="5956126" cy="681415"/>
      </dsp:txXfrm>
    </dsp:sp>
    <dsp:sp modelId="{1E0735ED-9A2F-426D-8444-7364C173CEA0}">
      <dsp:nvSpPr>
        <dsp:cNvPr id="0" name=""/>
        <dsp:cNvSpPr/>
      </dsp:nvSpPr>
      <dsp:spPr>
        <a:xfrm>
          <a:off x="1341537" y="2044247"/>
          <a:ext cx="1575774" cy="15757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D36A8-57E6-45D9-9E8E-7213070ECEFD}">
      <dsp:nvSpPr>
        <dsp:cNvPr id="0" name=""/>
        <dsp:cNvSpPr/>
      </dsp:nvSpPr>
      <dsp:spPr>
        <a:xfrm>
          <a:off x="2129424" y="2044247"/>
          <a:ext cx="5956126" cy="15757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/>
            <a:t>Projects to develop new </a:t>
          </a:r>
          <a:r>
            <a:rPr lang="en-GB" sz="1700" b="1" kern="1200"/>
            <a:t>practical teaching resources </a:t>
          </a:r>
          <a:endParaRPr lang="en-GB" sz="1700" kern="1200"/>
        </a:p>
      </dsp:txBody>
      <dsp:txXfrm>
        <a:off x="2129424" y="2044247"/>
        <a:ext cx="5956126" cy="681415"/>
      </dsp:txXfrm>
    </dsp:sp>
    <dsp:sp modelId="{417A7BA0-AB9D-4169-87D5-DA77E9ADEB41}">
      <dsp:nvSpPr>
        <dsp:cNvPr id="0" name=""/>
        <dsp:cNvSpPr/>
      </dsp:nvSpPr>
      <dsp:spPr>
        <a:xfrm>
          <a:off x="1788716" y="2725663"/>
          <a:ext cx="681415" cy="6814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CDCBF-7849-4D27-9C79-1030AD803188}">
      <dsp:nvSpPr>
        <dsp:cNvPr id="0" name=""/>
        <dsp:cNvSpPr/>
      </dsp:nvSpPr>
      <dsp:spPr>
        <a:xfrm>
          <a:off x="2129424" y="2673555"/>
          <a:ext cx="5956126" cy="7856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Educational work in partnership</a:t>
          </a:r>
          <a:r>
            <a:rPr lang="en-GB" sz="1700" b="0" kern="1200"/>
            <a:t> with national and international bodies – Council of Europe, ALTE, ISO …</a:t>
          </a:r>
          <a:endParaRPr lang="en-GB" sz="1700" kern="1200"/>
        </a:p>
      </dsp:txBody>
      <dsp:txXfrm>
        <a:off x="2129424" y="2673555"/>
        <a:ext cx="5956126" cy="7856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C1BCD-D643-4F9B-A3A9-CE3B57A6A0FA}">
      <dsp:nvSpPr>
        <dsp:cNvPr id="0" name=""/>
        <dsp:cNvSpPr/>
      </dsp:nvSpPr>
      <dsp:spPr>
        <a:xfrm>
          <a:off x="991" y="305855"/>
          <a:ext cx="2320327" cy="11601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Quality assurance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&amp; management</a:t>
          </a:r>
          <a:endParaRPr lang="en-GB" sz="1600" kern="1200" dirty="0"/>
        </a:p>
      </dsp:txBody>
      <dsp:txXfrm>
        <a:off x="34971" y="339835"/>
        <a:ext cx="2252367" cy="1092203"/>
      </dsp:txXfrm>
    </dsp:sp>
    <dsp:sp modelId="{CE4B33E6-56AD-453E-8282-556F77C43FA8}">
      <dsp:nvSpPr>
        <dsp:cNvPr id="0" name=""/>
        <dsp:cNvSpPr/>
      </dsp:nvSpPr>
      <dsp:spPr>
        <a:xfrm>
          <a:off x="233024" y="1466018"/>
          <a:ext cx="232032" cy="870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122"/>
              </a:lnTo>
              <a:lnTo>
                <a:pt x="232032" y="87012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7EA15-449E-48CB-B977-8D3BCB92924D}">
      <dsp:nvSpPr>
        <dsp:cNvPr id="0" name=""/>
        <dsp:cNvSpPr/>
      </dsp:nvSpPr>
      <dsp:spPr>
        <a:xfrm>
          <a:off x="465057" y="1756059"/>
          <a:ext cx="1856261" cy="116016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 dirty="0"/>
            <a:t>design of quality schemes</a:t>
          </a:r>
          <a:endParaRPr lang="en-GB" sz="1900" kern="1200" dirty="0"/>
        </a:p>
      </dsp:txBody>
      <dsp:txXfrm>
        <a:off x="499037" y="1790039"/>
        <a:ext cx="1788301" cy="1092203"/>
      </dsp:txXfrm>
    </dsp:sp>
    <dsp:sp modelId="{E69D87FD-5D11-4B81-A9C3-E90960C6551F}">
      <dsp:nvSpPr>
        <dsp:cNvPr id="0" name=""/>
        <dsp:cNvSpPr/>
      </dsp:nvSpPr>
      <dsp:spPr>
        <a:xfrm>
          <a:off x="233024" y="1466018"/>
          <a:ext cx="232032" cy="2320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327"/>
              </a:lnTo>
              <a:lnTo>
                <a:pt x="232032" y="232032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40891-1901-4438-AE6C-2DF835F003A7}">
      <dsp:nvSpPr>
        <dsp:cNvPr id="0" name=""/>
        <dsp:cNvSpPr/>
      </dsp:nvSpPr>
      <dsp:spPr>
        <a:xfrm>
          <a:off x="465057" y="3206264"/>
          <a:ext cx="1856261" cy="116016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 dirty="0"/>
            <a:t>capacity building at local &amp; national level</a:t>
          </a:r>
          <a:endParaRPr lang="en-GB" sz="1900" kern="1200" dirty="0"/>
        </a:p>
      </dsp:txBody>
      <dsp:txXfrm>
        <a:off x="499037" y="3240244"/>
        <a:ext cx="1788301" cy="1092203"/>
      </dsp:txXfrm>
    </dsp:sp>
    <dsp:sp modelId="{31845FD4-905E-4EAE-8B25-CAD6E10EB0B8}">
      <dsp:nvSpPr>
        <dsp:cNvPr id="0" name=""/>
        <dsp:cNvSpPr/>
      </dsp:nvSpPr>
      <dsp:spPr>
        <a:xfrm>
          <a:off x="2901400" y="305855"/>
          <a:ext cx="2320327" cy="11601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The Common European Framework of Reference for Languages (CEFR)</a:t>
          </a:r>
          <a:r>
            <a:rPr lang="pl-PL" sz="1600" b="1" kern="1200" dirty="0"/>
            <a:t> </a:t>
          </a:r>
          <a:endParaRPr lang="en-GB" sz="1600" kern="1200" dirty="0"/>
        </a:p>
      </dsp:txBody>
      <dsp:txXfrm>
        <a:off x="2935380" y="339835"/>
        <a:ext cx="2252367" cy="1092203"/>
      </dsp:txXfrm>
    </dsp:sp>
    <dsp:sp modelId="{C30C4011-B315-4235-864F-3FEA0568FEE5}">
      <dsp:nvSpPr>
        <dsp:cNvPr id="0" name=""/>
        <dsp:cNvSpPr/>
      </dsp:nvSpPr>
      <dsp:spPr>
        <a:xfrm>
          <a:off x="3133433" y="1466018"/>
          <a:ext cx="232032" cy="870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122"/>
              </a:lnTo>
              <a:lnTo>
                <a:pt x="232032" y="87012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E09E9-E0CE-456A-891C-477C26C301CC}">
      <dsp:nvSpPr>
        <dsp:cNvPr id="0" name=""/>
        <dsp:cNvSpPr/>
      </dsp:nvSpPr>
      <dsp:spPr>
        <a:xfrm>
          <a:off x="3365466" y="1756059"/>
          <a:ext cx="1856261" cy="116016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/>
            <a:t>course design </a:t>
          </a:r>
          <a:endParaRPr lang="en-GB" sz="1900" kern="1200"/>
        </a:p>
      </dsp:txBody>
      <dsp:txXfrm>
        <a:off x="3399446" y="1790039"/>
        <a:ext cx="1788301" cy="1092203"/>
      </dsp:txXfrm>
    </dsp:sp>
    <dsp:sp modelId="{11774F19-FE4E-4A98-A927-DBB93A6B9691}">
      <dsp:nvSpPr>
        <dsp:cNvPr id="0" name=""/>
        <dsp:cNvSpPr/>
      </dsp:nvSpPr>
      <dsp:spPr>
        <a:xfrm>
          <a:off x="3133433" y="1466018"/>
          <a:ext cx="232032" cy="2320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327"/>
              </a:lnTo>
              <a:lnTo>
                <a:pt x="232032" y="232032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BED6B-14A8-4ECC-959F-7202A712CC87}">
      <dsp:nvSpPr>
        <dsp:cNvPr id="0" name=""/>
        <dsp:cNvSpPr/>
      </dsp:nvSpPr>
      <dsp:spPr>
        <a:xfrm>
          <a:off x="3365466" y="3206264"/>
          <a:ext cx="1856261" cy="116016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 dirty="0"/>
            <a:t>assessment and certificates</a:t>
          </a:r>
          <a:endParaRPr lang="en-GB" sz="1900" kern="1200" dirty="0"/>
        </a:p>
      </dsp:txBody>
      <dsp:txXfrm>
        <a:off x="3399446" y="3240244"/>
        <a:ext cx="1788301" cy="1092203"/>
      </dsp:txXfrm>
    </dsp:sp>
    <dsp:sp modelId="{A26B31B5-E889-4342-AE0A-084847215F1E}">
      <dsp:nvSpPr>
        <dsp:cNvPr id="0" name=""/>
        <dsp:cNvSpPr/>
      </dsp:nvSpPr>
      <dsp:spPr>
        <a:xfrm>
          <a:off x="5801810" y="305855"/>
          <a:ext cx="2320327" cy="11601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Academic management and professional development</a:t>
          </a:r>
          <a:endParaRPr lang="en-GB" sz="1600" kern="1200" dirty="0"/>
        </a:p>
      </dsp:txBody>
      <dsp:txXfrm>
        <a:off x="5835790" y="339835"/>
        <a:ext cx="2252367" cy="1092203"/>
      </dsp:txXfrm>
    </dsp:sp>
    <dsp:sp modelId="{51A925E9-9914-45E3-ADF1-AC6B85638306}">
      <dsp:nvSpPr>
        <dsp:cNvPr id="0" name=""/>
        <dsp:cNvSpPr/>
      </dsp:nvSpPr>
      <dsp:spPr>
        <a:xfrm>
          <a:off x="6033842" y="1466018"/>
          <a:ext cx="232032" cy="870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122"/>
              </a:lnTo>
              <a:lnTo>
                <a:pt x="232032" y="87012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3186B-4546-482D-90CC-C6C4F78601A7}">
      <dsp:nvSpPr>
        <dsp:cNvPr id="0" name=""/>
        <dsp:cNvSpPr/>
      </dsp:nvSpPr>
      <dsp:spPr>
        <a:xfrm>
          <a:off x="6265875" y="1756059"/>
          <a:ext cx="1856261" cy="116016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competence frameworks</a:t>
          </a:r>
        </a:p>
      </dsp:txBody>
      <dsp:txXfrm>
        <a:off x="6299855" y="1790039"/>
        <a:ext cx="1788301" cy="1092203"/>
      </dsp:txXfrm>
    </dsp:sp>
    <dsp:sp modelId="{BB709DEE-2EFC-46B8-9B34-F0679858036C}">
      <dsp:nvSpPr>
        <dsp:cNvPr id="0" name=""/>
        <dsp:cNvSpPr/>
      </dsp:nvSpPr>
      <dsp:spPr>
        <a:xfrm>
          <a:off x="6033842" y="1466018"/>
          <a:ext cx="232032" cy="2320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327"/>
              </a:lnTo>
              <a:lnTo>
                <a:pt x="232032" y="232032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4FA00-152A-4C98-83A4-514A989E67A2}">
      <dsp:nvSpPr>
        <dsp:cNvPr id="0" name=""/>
        <dsp:cNvSpPr/>
      </dsp:nvSpPr>
      <dsp:spPr>
        <a:xfrm>
          <a:off x="6265875" y="3206264"/>
          <a:ext cx="1856261" cy="116016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 dirty="0"/>
            <a:t>teacher training</a:t>
          </a:r>
          <a:r>
            <a:rPr lang="pl-PL" sz="1900" b="0" kern="1200" dirty="0"/>
            <a:t> and </a:t>
          </a:r>
          <a:r>
            <a:rPr lang="en-GB" sz="1900" b="0" kern="1200" dirty="0"/>
            <a:t>development</a:t>
          </a:r>
          <a:endParaRPr lang="en-GB" sz="1900" kern="1200" dirty="0"/>
        </a:p>
      </dsp:txBody>
      <dsp:txXfrm>
        <a:off x="6299855" y="3240244"/>
        <a:ext cx="1788301" cy="10922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7836E-9E7F-4D84-BB10-1091DBE888EC}">
      <dsp:nvSpPr>
        <dsp:cNvPr id="0" name=""/>
        <dsp:cNvSpPr/>
      </dsp:nvSpPr>
      <dsp:spPr>
        <a:xfrm>
          <a:off x="0" y="73201"/>
          <a:ext cx="7066149" cy="6949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chemeClr val="tx2"/>
              </a:solidFill>
            </a:rPr>
            <a:t>EU-funded projects</a:t>
          </a:r>
          <a:r>
            <a:rPr lang="en-GB" sz="1800" b="1" kern="1200" dirty="0">
              <a:solidFill>
                <a:schemeClr val="tx2"/>
              </a:solidFill>
            </a:rPr>
            <a:t>:  European Profiling Grid, Quality Guidelines</a:t>
          </a:r>
          <a:endParaRPr lang="en-GB" sz="1800" kern="1200" dirty="0">
            <a:solidFill>
              <a:schemeClr val="tx2"/>
            </a:solidFill>
          </a:endParaRPr>
        </a:p>
      </dsp:txBody>
      <dsp:txXfrm>
        <a:off x="33926" y="107127"/>
        <a:ext cx="6998297" cy="627128"/>
      </dsp:txXfrm>
    </dsp:sp>
    <dsp:sp modelId="{AF33C01F-782E-4DD9-8EE4-5043C83D38D0}">
      <dsp:nvSpPr>
        <dsp:cNvPr id="0" name=""/>
        <dsp:cNvSpPr/>
      </dsp:nvSpPr>
      <dsp:spPr>
        <a:xfrm>
          <a:off x="0" y="820021"/>
          <a:ext cx="7066149" cy="6949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2"/>
              </a:solidFill>
            </a:rPr>
            <a:t>Core Inventory for General English </a:t>
          </a:r>
          <a:r>
            <a:rPr lang="en-GB" sz="1800" b="0" kern="1200" dirty="0">
              <a:solidFill>
                <a:schemeClr val="tx2"/>
              </a:solidFill>
            </a:rPr>
            <a:t>(with the British Council)</a:t>
          </a:r>
          <a:endParaRPr lang="en-GB" sz="1800" kern="1200" dirty="0">
            <a:solidFill>
              <a:schemeClr val="tx2"/>
            </a:solidFill>
          </a:endParaRPr>
        </a:p>
      </dsp:txBody>
      <dsp:txXfrm>
        <a:off x="33926" y="853947"/>
        <a:ext cx="6998297" cy="627128"/>
      </dsp:txXfrm>
    </dsp:sp>
    <dsp:sp modelId="{2463DF28-36E2-406A-BE76-89A1C6749D8C}">
      <dsp:nvSpPr>
        <dsp:cNvPr id="0" name=""/>
        <dsp:cNvSpPr/>
      </dsp:nvSpPr>
      <dsp:spPr>
        <a:xfrm>
          <a:off x="0" y="1566840"/>
          <a:ext cx="7066149" cy="6949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chemeClr val="tx2"/>
              </a:solidFill>
            </a:rPr>
            <a:t>With the Council of Europe:  </a:t>
          </a:r>
          <a:r>
            <a:rPr lang="en-GB" sz="1800" b="1" kern="1200" dirty="0">
              <a:solidFill>
                <a:schemeClr val="tx2"/>
              </a:solidFill>
            </a:rPr>
            <a:t>work to support the linguistic integration of adult migrants</a:t>
          </a:r>
          <a:endParaRPr lang="en-GB" sz="1800" kern="1200" dirty="0">
            <a:solidFill>
              <a:schemeClr val="tx2"/>
            </a:solidFill>
          </a:endParaRPr>
        </a:p>
      </dsp:txBody>
      <dsp:txXfrm>
        <a:off x="33926" y="1600766"/>
        <a:ext cx="6998297" cy="627128"/>
      </dsp:txXfrm>
    </dsp:sp>
    <dsp:sp modelId="{2A453DCE-D796-45BF-9458-6A70868FCFC0}">
      <dsp:nvSpPr>
        <dsp:cNvPr id="0" name=""/>
        <dsp:cNvSpPr/>
      </dsp:nvSpPr>
      <dsp:spPr>
        <a:xfrm>
          <a:off x="0" y="2313660"/>
          <a:ext cx="7066149" cy="6949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chemeClr val="tx2"/>
              </a:solidFill>
            </a:rPr>
            <a:t>With ISO: </a:t>
          </a:r>
          <a:r>
            <a:rPr lang="en-GB" sz="1800" b="1" kern="1200" dirty="0">
              <a:solidFill>
                <a:schemeClr val="tx2"/>
              </a:solidFill>
            </a:rPr>
            <a:t>developing new standards for providers of learning services and language learning services </a:t>
          </a:r>
          <a:endParaRPr lang="en-GB" sz="1800" kern="1200" dirty="0">
            <a:solidFill>
              <a:schemeClr val="tx2"/>
            </a:solidFill>
          </a:endParaRPr>
        </a:p>
      </dsp:txBody>
      <dsp:txXfrm>
        <a:off x="33926" y="2347586"/>
        <a:ext cx="6998297" cy="627128"/>
      </dsp:txXfrm>
    </dsp:sp>
    <dsp:sp modelId="{FD899AC6-40CE-4962-84E4-E84B871CCAAC}">
      <dsp:nvSpPr>
        <dsp:cNvPr id="0" name=""/>
        <dsp:cNvSpPr/>
      </dsp:nvSpPr>
      <dsp:spPr>
        <a:xfrm>
          <a:off x="0" y="3060480"/>
          <a:ext cx="7066149" cy="6949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chemeClr val="tx2"/>
              </a:solidFill>
            </a:rPr>
            <a:t>With ALTE: </a:t>
          </a:r>
          <a:r>
            <a:rPr lang="en-GB" sz="1800" b="1" kern="1200" dirty="0">
              <a:solidFill>
                <a:schemeClr val="tx2"/>
              </a:solidFill>
            </a:rPr>
            <a:t>the </a:t>
          </a:r>
          <a:r>
            <a:rPr lang="en-GB" sz="1800" b="1" kern="1200" dirty="0" err="1">
              <a:solidFill>
                <a:schemeClr val="tx2"/>
              </a:solidFill>
            </a:rPr>
            <a:t>Eaquals</a:t>
          </a:r>
          <a:r>
            <a:rPr lang="en-GB" sz="1800" b="1" kern="1200" dirty="0">
              <a:solidFill>
                <a:schemeClr val="tx2"/>
              </a:solidFill>
            </a:rPr>
            <a:t>-ALTE electronic language portfolio </a:t>
          </a:r>
          <a:endParaRPr lang="en-GB" sz="1800" kern="1200" dirty="0">
            <a:solidFill>
              <a:schemeClr val="tx2"/>
            </a:solidFill>
          </a:endParaRPr>
        </a:p>
      </dsp:txBody>
      <dsp:txXfrm>
        <a:off x="33926" y="3094406"/>
        <a:ext cx="6998297" cy="6271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06374-538A-432A-BEFD-684BD081DC43}">
      <dsp:nvSpPr>
        <dsp:cNvPr id="0" name=""/>
        <dsp:cNvSpPr/>
      </dsp:nvSpPr>
      <dsp:spPr>
        <a:xfrm>
          <a:off x="-4943388" y="-757473"/>
          <a:ext cx="5887465" cy="5887465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95C26-AAFB-40EA-8DE0-E84E9375C346}">
      <dsp:nvSpPr>
        <dsp:cNvPr id="0" name=""/>
        <dsp:cNvSpPr/>
      </dsp:nvSpPr>
      <dsp:spPr>
        <a:xfrm>
          <a:off x="413047" y="273194"/>
          <a:ext cx="7549814" cy="546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975" tIns="48260" rIns="48260" bIns="4826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 dirty="0">
              <a:solidFill>
                <a:schemeClr val="tx1"/>
              </a:solidFill>
            </a:rPr>
            <a:t>Multilingual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413047" y="273194"/>
        <a:ext cx="7549814" cy="546739"/>
      </dsp:txXfrm>
    </dsp:sp>
    <dsp:sp modelId="{27446D72-CBB0-4F94-80B4-4EEDA0A88D41}">
      <dsp:nvSpPr>
        <dsp:cNvPr id="0" name=""/>
        <dsp:cNvSpPr/>
      </dsp:nvSpPr>
      <dsp:spPr>
        <a:xfrm>
          <a:off x="71334" y="204852"/>
          <a:ext cx="683424" cy="683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A935A-CAB2-4508-99D8-983F6B7D7E89}">
      <dsp:nvSpPr>
        <dsp:cNvPr id="0" name=""/>
        <dsp:cNvSpPr/>
      </dsp:nvSpPr>
      <dsp:spPr>
        <a:xfrm>
          <a:off x="804824" y="1093042"/>
          <a:ext cx="7158036" cy="546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975" tIns="48260" rIns="48260" bIns="4826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 dirty="0">
              <a:solidFill>
                <a:schemeClr val="tx1"/>
              </a:solidFill>
            </a:rPr>
            <a:t>Partnership – practical help and advice to prepare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804824" y="1093042"/>
        <a:ext cx="7158036" cy="546739"/>
      </dsp:txXfrm>
    </dsp:sp>
    <dsp:sp modelId="{5AB18EDE-0BD2-4FFD-B39D-51B2B2EFEFA3}">
      <dsp:nvSpPr>
        <dsp:cNvPr id="0" name=""/>
        <dsp:cNvSpPr/>
      </dsp:nvSpPr>
      <dsp:spPr>
        <a:xfrm>
          <a:off x="463112" y="1024699"/>
          <a:ext cx="683424" cy="683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EF1B0-D764-43BF-885E-D6827302E380}">
      <dsp:nvSpPr>
        <dsp:cNvPr id="0" name=""/>
        <dsp:cNvSpPr/>
      </dsp:nvSpPr>
      <dsp:spPr>
        <a:xfrm>
          <a:off x="925069" y="1912889"/>
          <a:ext cx="7037792" cy="546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975" tIns="48260" rIns="48260" bIns="4826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 dirty="0">
              <a:solidFill>
                <a:schemeClr val="tx1"/>
              </a:solidFill>
            </a:rPr>
            <a:t>Benchmarks – your objectives as well as </a:t>
          </a:r>
          <a:r>
            <a:rPr lang="en-GB" sz="1900" b="0" kern="1200" dirty="0" err="1">
              <a:solidFill>
                <a:schemeClr val="tx1"/>
              </a:solidFill>
            </a:rPr>
            <a:t>Eaquals</a:t>
          </a:r>
          <a:r>
            <a:rPr lang="en-GB" sz="1900" b="0" kern="1200" dirty="0">
              <a:solidFill>
                <a:schemeClr val="tx1"/>
              </a:solidFill>
            </a:rPr>
            <a:t> standards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925069" y="1912889"/>
        <a:ext cx="7037792" cy="546739"/>
      </dsp:txXfrm>
    </dsp:sp>
    <dsp:sp modelId="{99D2FA33-502A-43CC-9D8F-EB74FE27D3C9}">
      <dsp:nvSpPr>
        <dsp:cNvPr id="0" name=""/>
        <dsp:cNvSpPr/>
      </dsp:nvSpPr>
      <dsp:spPr>
        <a:xfrm>
          <a:off x="583356" y="1844547"/>
          <a:ext cx="683424" cy="683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B45A2-8688-4EC6-BCB3-83A3809B8DD8}">
      <dsp:nvSpPr>
        <dsp:cNvPr id="0" name=""/>
        <dsp:cNvSpPr/>
      </dsp:nvSpPr>
      <dsp:spPr>
        <a:xfrm>
          <a:off x="804824" y="2732736"/>
          <a:ext cx="7158036" cy="546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975" tIns="48260" rIns="48260" bIns="4826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 dirty="0">
              <a:solidFill>
                <a:schemeClr val="tx1"/>
              </a:solidFill>
            </a:rPr>
            <a:t>Feedback and recommendations from experienced experts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804824" y="2732736"/>
        <a:ext cx="7158036" cy="546739"/>
      </dsp:txXfrm>
    </dsp:sp>
    <dsp:sp modelId="{BF7B3024-00A7-4C7A-8DA7-4D7D063F93C1}">
      <dsp:nvSpPr>
        <dsp:cNvPr id="0" name=""/>
        <dsp:cNvSpPr/>
      </dsp:nvSpPr>
      <dsp:spPr>
        <a:xfrm>
          <a:off x="463112" y="2664394"/>
          <a:ext cx="683424" cy="683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CD541-5002-4B66-991F-44DAF899B608}">
      <dsp:nvSpPr>
        <dsp:cNvPr id="0" name=""/>
        <dsp:cNvSpPr/>
      </dsp:nvSpPr>
      <dsp:spPr>
        <a:xfrm>
          <a:off x="413047" y="3552584"/>
          <a:ext cx="7549814" cy="546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975" tIns="48260" rIns="48260" bIns="4826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 dirty="0">
              <a:solidFill>
                <a:schemeClr val="tx1"/>
              </a:solidFill>
            </a:rPr>
            <a:t>Support for further development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413047" y="3552584"/>
        <a:ext cx="7549814" cy="546739"/>
      </dsp:txXfrm>
    </dsp:sp>
    <dsp:sp modelId="{C033C267-46DF-4589-A909-1432C77CB283}">
      <dsp:nvSpPr>
        <dsp:cNvPr id="0" name=""/>
        <dsp:cNvSpPr/>
      </dsp:nvSpPr>
      <dsp:spPr>
        <a:xfrm>
          <a:off x="71334" y="3484241"/>
          <a:ext cx="683424" cy="683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1D383-C9BC-43CE-BDDE-1A46A4C3D8DE}">
      <dsp:nvSpPr>
        <dsp:cNvPr id="0" name=""/>
        <dsp:cNvSpPr/>
      </dsp:nvSpPr>
      <dsp:spPr>
        <a:xfrm>
          <a:off x="1605825" y="-4534"/>
          <a:ext cx="4612264" cy="4612264"/>
        </a:xfrm>
        <a:prstGeom prst="circularArrow">
          <a:avLst>
            <a:gd name="adj1" fmla="val 5274"/>
            <a:gd name="adj2" fmla="val 312630"/>
            <a:gd name="adj3" fmla="val 14232020"/>
            <a:gd name="adj4" fmla="val 17124743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014EA-7367-43DC-912C-9C73551F3028}">
      <dsp:nvSpPr>
        <dsp:cNvPr id="0" name=""/>
        <dsp:cNvSpPr/>
      </dsp:nvSpPr>
      <dsp:spPr>
        <a:xfrm>
          <a:off x="3037115" y="1145"/>
          <a:ext cx="1749684" cy="874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</a:rPr>
            <a:t>School self-assessment</a:t>
          </a:r>
        </a:p>
      </dsp:txBody>
      <dsp:txXfrm>
        <a:off x="3079821" y="43851"/>
        <a:ext cx="1664272" cy="789430"/>
      </dsp:txXfrm>
    </dsp:sp>
    <dsp:sp modelId="{36365AC0-0A40-4B06-9E53-922D5D8232A9}">
      <dsp:nvSpPr>
        <dsp:cNvPr id="0" name=""/>
        <dsp:cNvSpPr/>
      </dsp:nvSpPr>
      <dsp:spPr>
        <a:xfrm>
          <a:off x="4657536" y="936695"/>
          <a:ext cx="1749684" cy="874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</a:rPr>
            <a:t>New initiatives &amp; developments</a:t>
          </a:r>
        </a:p>
      </dsp:txBody>
      <dsp:txXfrm>
        <a:off x="4700242" y="979401"/>
        <a:ext cx="1664272" cy="789430"/>
      </dsp:txXfrm>
    </dsp:sp>
    <dsp:sp modelId="{1B171833-9BA9-4944-8E4B-39426D25A326}">
      <dsp:nvSpPr>
        <dsp:cNvPr id="0" name=""/>
        <dsp:cNvSpPr/>
      </dsp:nvSpPr>
      <dsp:spPr>
        <a:xfrm>
          <a:off x="4657536" y="2807797"/>
          <a:ext cx="1749684" cy="874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</a:rPr>
            <a:t>External inspection (by peers)</a:t>
          </a:r>
        </a:p>
      </dsp:txBody>
      <dsp:txXfrm>
        <a:off x="4700242" y="2850503"/>
        <a:ext cx="1664272" cy="789430"/>
      </dsp:txXfrm>
    </dsp:sp>
    <dsp:sp modelId="{18EABC76-8532-4800-94A3-1E2DD91D2F00}">
      <dsp:nvSpPr>
        <dsp:cNvPr id="0" name=""/>
        <dsp:cNvSpPr/>
      </dsp:nvSpPr>
      <dsp:spPr>
        <a:xfrm>
          <a:off x="3037115" y="3743347"/>
          <a:ext cx="1749684" cy="874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</a:rPr>
            <a:t>Recommendations for further improvement</a:t>
          </a:r>
        </a:p>
      </dsp:txBody>
      <dsp:txXfrm>
        <a:off x="3079821" y="3786053"/>
        <a:ext cx="1664272" cy="789430"/>
      </dsp:txXfrm>
    </dsp:sp>
    <dsp:sp modelId="{C690DE82-1A8C-42F1-B85F-03701A5C4474}">
      <dsp:nvSpPr>
        <dsp:cNvPr id="0" name=""/>
        <dsp:cNvSpPr/>
      </dsp:nvSpPr>
      <dsp:spPr>
        <a:xfrm>
          <a:off x="1416694" y="2807797"/>
          <a:ext cx="1749684" cy="874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</a:rPr>
            <a:t>Post inspection </a:t>
          </a:r>
          <a:r>
            <a:rPr lang="pl-PL" sz="1300" b="1" kern="1200" dirty="0">
              <a:solidFill>
                <a:schemeClr val="tx1"/>
              </a:solidFill>
            </a:rPr>
            <a:t>follow-up</a:t>
          </a:r>
          <a:endParaRPr lang="en-GB" sz="1300" b="1" kern="1200" dirty="0">
            <a:solidFill>
              <a:schemeClr val="tx1"/>
            </a:solidFill>
          </a:endParaRPr>
        </a:p>
      </dsp:txBody>
      <dsp:txXfrm>
        <a:off x="1459400" y="2850503"/>
        <a:ext cx="1664272" cy="789430"/>
      </dsp:txXfrm>
    </dsp:sp>
    <dsp:sp modelId="{C84CD0CC-CDF8-4D5F-9D0C-8EEDE568B7B7}">
      <dsp:nvSpPr>
        <dsp:cNvPr id="0" name=""/>
        <dsp:cNvSpPr/>
      </dsp:nvSpPr>
      <dsp:spPr>
        <a:xfrm>
          <a:off x="1416694" y="936695"/>
          <a:ext cx="1749684" cy="874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</a:rPr>
            <a:t>School implements new developments</a:t>
          </a:r>
        </a:p>
      </dsp:txBody>
      <dsp:txXfrm>
        <a:off x="1459400" y="979401"/>
        <a:ext cx="1664272" cy="7894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45275-5E9F-4293-9FC8-F966E179F37A}">
      <dsp:nvSpPr>
        <dsp:cNvPr id="0" name=""/>
        <dsp:cNvSpPr/>
      </dsp:nvSpPr>
      <dsp:spPr>
        <a:xfrm>
          <a:off x="3303149" y="1154702"/>
          <a:ext cx="1479252" cy="14794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E8979F5-BBB9-4D40-8B17-9223A6D7F2A7}">
      <dsp:nvSpPr>
        <dsp:cNvPr id="0" name=""/>
        <dsp:cNvSpPr/>
      </dsp:nvSpPr>
      <dsp:spPr>
        <a:xfrm>
          <a:off x="3195287" y="0"/>
          <a:ext cx="1694976" cy="9070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Management &amp; administration</a:t>
          </a:r>
          <a:endParaRPr lang="en-GB" sz="1900" kern="1200" dirty="0"/>
        </a:p>
      </dsp:txBody>
      <dsp:txXfrm>
        <a:off x="3195287" y="0"/>
        <a:ext cx="1694976" cy="907071"/>
      </dsp:txXfrm>
    </dsp:sp>
    <dsp:sp modelId="{0A49BADC-10BD-4C54-B5A6-A59E821EF20D}">
      <dsp:nvSpPr>
        <dsp:cNvPr id="0" name=""/>
        <dsp:cNvSpPr/>
      </dsp:nvSpPr>
      <dsp:spPr>
        <a:xfrm>
          <a:off x="3737063" y="1363328"/>
          <a:ext cx="1479252" cy="14794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E709EBA-DCBF-4D08-BF8F-3A88B133AA51}">
      <dsp:nvSpPr>
        <dsp:cNvPr id="0" name=""/>
        <dsp:cNvSpPr/>
      </dsp:nvSpPr>
      <dsp:spPr>
        <a:xfrm>
          <a:off x="5398756" y="861718"/>
          <a:ext cx="1602523" cy="9977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Course design &amp; assessment</a:t>
          </a:r>
          <a:endParaRPr lang="en-GB" sz="1900" kern="1200"/>
        </a:p>
      </dsp:txBody>
      <dsp:txXfrm>
        <a:off x="5398756" y="861718"/>
        <a:ext cx="1602523" cy="997778"/>
      </dsp:txXfrm>
    </dsp:sp>
    <dsp:sp modelId="{AE6F32DE-CD4A-4BB3-B317-6533E99D921F}">
      <dsp:nvSpPr>
        <dsp:cNvPr id="0" name=""/>
        <dsp:cNvSpPr/>
      </dsp:nvSpPr>
      <dsp:spPr>
        <a:xfrm>
          <a:off x="3843692" y="1832738"/>
          <a:ext cx="1479252" cy="14794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BD60E48-D0B6-4165-B0BE-3DCBE133D93E}">
      <dsp:nvSpPr>
        <dsp:cNvPr id="0" name=""/>
        <dsp:cNvSpPr/>
      </dsp:nvSpPr>
      <dsp:spPr>
        <a:xfrm>
          <a:off x="5552845" y="2131618"/>
          <a:ext cx="1571705" cy="10658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Classroom teaching</a:t>
          </a:r>
          <a:endParaRPr lang="en-GB" sz="1900" kern="1200"/>
        </a:p>
      </dsp:txBody>
      <dsp:txXfrm>
        <a:off x="5552845" y="2131618"/>
        <a:ext cx="1571705" cy="1065809"/>
      </dsp:txXfrm>
    </dsp:sp>
    <dsp:sp modelId="{D22C6043-FB61-49AF-8D00-AAE8CCEE4A7A}">
      <dsp:nvSpPr>
        <dsp:cNvPr id="0" name=""/>
        <dsp:cNvSpPr/>
      </dsp:nvSpPr>
      <dsp:spPr>
        <a:xfrm>
          <a:off x="3543527" y="2209172"/>
          <a:ext cx="1479252" cy="14794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0C690F-4D91-46AB-91C6-F596FC10EA2F}">
      <dsp:nvSpPr>
        <dsp:cNvPr id="0" name=""/>
        <dsp:cNvSpPr/>
      </dsp:nvSpPr>
      <dsp:spPr>
        <a:xfrm>
          <a:off x="4874854" y="3560256"/>
          <a:ext cx="1694976" cy="9751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Internal quality assurance</a:t>
          </a:r>
          <a:endParaRPr lang="en-GB" sz="1900" kern="1200"/>
        </a:p>
      </dsp:txBody>
      <dsp:txXfrm>
        <a:off x="4874854" y="3560256"/>
        <a:ext cx="1694976" cy="975101"/>
      </dsp:txXfrm>
    </dsp:sp>
    <dsp:sp modelId="{BF1911E3-F879-4FED-89E4-406F0AA492BE}">
      <dsp:nvSpPr>
        <dsp:cNvPr id="0" name=""/>
        <dsp:cNvSpPr/>
      </dsp:nvSpPr>
      <dsp:spPr>
        <a:xfrm>
          <a:off x="3062770" y="2209172"/>
          <a:ext cx="1479252" cy="14794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D40E48B-FBAE-4BA5-91C0-BB750A74BC0A}">
      <dsp:nvSpPr>
        <dsp:cNvPr id="0" name=""/>
        <dsp:cNvSpPr/>
      </dsp:nvSpPr>
      <dsp:spPr>
        <a:xfrm>
          <a:off x="1515719" y="3560256"/>
          <a:ext cx="1694976" cy="9751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Learning resources &amp; premises</a:t>
          </a:r>
          <a:endParaRPr lang="en-GB" sz="1900" kern="1200"/>
        </a:p>
      </dsp:txBody>
      <dsp:txXfrm>
        <a:off x="1515719" y="3560256"/>
        <a:ext cx="1694976" cy="975101"/>
      </dsp:txXfrm>
    </dsp:sp>
    <dsp:sp modelId="{C80EAD17-B6AC-4771-B6D1-6CF48A6F3D5A}">
      <dsp:nvSpPr>
        <dsp:cNvPr id="0" name=""/>
        <dsp:cNvSpPr/>
      </dsp:nvSpPr>
      <dsp:spPr>
        <a:xfrm>
          <a:off x="2762605" y="1832738"/>
          <a:ext cx="1479252" cy="14794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0E36328-23CF-482E-9DB8-9FBD167213FD}">
      <dsp:nvSpPr>
        <dsp:cNvPr id="0" name=""/>
        <dsp:cNvSpPr/>
      </dsp:nvSpPr>
      <dsp:spPr>
        <a:xfrm>
          <a:off x="960999" y="2131618"/>
          <a:ext cx="1571705" cy="10658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Student welfare &amp; services</a:t>
          </a:r>
          <a:endParaRPr lang="en-GB" sz="1900" kern="1200"/>
        </a:p>
      </dsp:txBody>
      <dsp:txXfrm>
        <a:off x="960999" y="2131618"/>
        <a:ext cx="1571705" cy="1065809"/>
      </dsp:txXfrm>
    </dsp:sp>
    <dsp:sp modelId="{3C9C73F6-41CF-47B8-8215-07A0EF597DDE}">
      <dsp:nvSpPr>
        <dsp:cNvPr id="0" name=""/>
        <dsp:cNvSpPr/>
      </dsp:nvSpPr>
      <dsp:spPr>
        <a:xfrm>
          <a:off x="2869235" y="1363328"/>
          <a:ext cx="1479252" cy="14794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D6EE87A-443D-42B0-91E1-7EA87E2D1436}">
      <dsp:nvSpPr>
        <dsp:cNvPr id="0" name=""/>
        <dsp:cNvSpPr/>
      </dsp:nvSpPr>
      <dsp:spPr>
        <a:xfrm>
          <a:off x="1084270" y="861718"/>
          <a:ext cx="1602523" cy="9977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Fair dealing</a:t>
          </a:r>
          <a:endParaRPr lang="en-GB" sz="1900" kern="1200"/>
        </a:p>
      </dsp:txBody>
      <dsp:txXfrm>
        <a:off x="1084270" y="861718"/>
        <a:ext cx="1602523" cy="997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EB348-6F50-3B47-A052-965CDB7B328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08DD1-7888-A443-9C75-FCE6E58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29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D9B99-3A34-724E-8917-BB1C2D5A0A1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31FDF-3055-5F4C-A08B-525F67FB6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20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e.org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jamote.jp/info/jamote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1FDF-3055-5F4C-A08B-525F67FB61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81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1FDF-3055-5F4C-A08B-525F67FB61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81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5F065-1231-44BB-8479-1114C9533EF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387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1FDF-3055-5F4C-A08B-525F67FB61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7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24611-A42C-4DEC-9C81-91ADF9687AD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09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Sue Sheerin - sue.sheerin@googlemail.com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431FDF-3055-5F4C-A08B-525F67FB61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50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1FDF-3055-5F4C-A08B-525F67FB61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81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1FDF-3055-5F4C-A08B-525F67FB61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8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1991 – so nearly 25 but </a:t>
            </a:r>
            <a:r>
              <a:rPr lang="en-GB"/>
              <a:t>just younger than AVO!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Eaquals</a:t>
            </a:r>
            <a:r>
              <a:rPr lang="en-GB" dirty="0"/>
              <a:t> standards  are  (nearly) unique – they apply in all types of language teaching situation – university centres as well as private language schools.</a:t>
            </a:r>
          </a:p>
          <a:p>
            <a:endParaRPr lang="en-GB" baseline="0" dirty="0"/>
          </a:p>
          <a:p>
            <a:r>
              <a:rPr lang="en-GB" dirty="0"/>
              <a:t>Non profit – means that </a:t>
            </a:r>
            <a:r>
              <a:rPr lang="en-GB" dirty="0" err="1"/>
              <a:t>Eaquals</a:t>
            </a:r>
            <a:r>
              <a:rPr lang="en-GB" dirty="0"/>
              <a:t> is there to serve its members and the wider language community – and all its funds are used to benefit language education</a:t>
            </a:r>
          </a:p>
          <a:p>
            <a:endParaRPr lang="en-GB" dirty="0"/>
          </a:p>
          <a:p>
            <a:r>
              <a:rPr lang="en-GB" dirty="0"/>
              <a:t>?Anything about why it was founded – or leave this to Peter?</a:t>
            </a:r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5F065-1231-44BB-8479-1114C9533E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59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Our values are taken from the Council of Europe – the importance of language learning for global citizenship – </a:t>
            </a:r>
          </a:p>
          <a:p>
            <a:endParaRPr lang="en-GB" dirty="0"/>
          </a:p>
          <a:p>
            <a:r>
              <a:rPr lang="en-GB" dirty="0"/>
              <a:t>Mention our links with the Council of Europe (or leave this to Peter?)</a:t>
            </a:r>
          </a:p>
          <a:p>
            <a:endParaRPr lang="en-GB" dirty="0"/>
          </a:p>
          <a:p>
            <a:r>
              <a:rPr lang="en-GB" dirty="0"/>
              <a:t>Supports the free movement of people and ideas</a:t>
            </a:r>
          </a:p>
          <a:p>
            <a:r>
              <a:rPr lang="en-GB" dirty="0"/>
              <a:t>Increases understanding  between people of different languages and cultures </a:t>
            </a:r>
            <a:r>
              <a:rPr lang="en-GB" dirty="0" err="1"/>
              <a:t>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1FDF-3055-5F4C-A08B-525F67FB61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0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important</a:t>
            </a:r>
            <a:r>
              <a:rPr lang="en-GB" baseline="0" dirty="0"/>
              <a:t> to emphasise the international context in which EAQUALS operates.</a:t>
            </a:r>
            <a:endParaRPr lang="en-GB" dirty="0"/>
          </a:p>
          <a:p>
            <a:endParaRPr lang="en-GB" dirty="0"/>
          </a:p>
          <a:p>
            <a:r>
              <a:rPr lang="en-GB" dirty="0"/>
              <a:t>EAQUALS</a:t>
            </a:r>
            <a:r>
              <a:rPr lang="en-GB" baseline="0" dirty="0"/>
              <a:t> members are </a:t>
            </a:r>
          </a:p>
          <a:p>
            <a:endParaRPr lang="en-GB" dirty="0"/>
          </a:p>
          <a:p>
            <a:r>
              <a:rPr lang="en-GB" baseline="0" dirty="0"/>
              <a:t>Accredited (must undergo an </a:t>
            </a:r>
            <a:r>
              <a:rPr lang="en-GB" baseline="0" dirty="0" err="1"/>
              <a:t>Eaquals</a:t>
            </a:r>
            <a:r>
              <a:rPr lang="en-GB" baseline="0" dirty="0"/>
              <a:t> inspection) - language providers  (teaching centres ) from over 30 countries both inside and outside the European union. </a:t>
            </a:r>
          </a:p>
          <a:p>
            <a:r>
              <a:rPr lang="en-GB" dirty="0"/>
              <a:t>L</a:t>
            </a:r>
            <a:r>
              <a:rPr lang="en-GB" baseline="0" dirty="0"/>
              <a:t>anguage course providers are by their nature international organisations and being part of an organisation that reaches out to and brings together this many countries means gaining an insight </a:t>
            </a:r>
            <a:r>
              <a:rPr lang="en-GB" dirty="0"/>
              <a:t> (</a:t>
            </a:r>
            <a:r>
              <a:rPr lang="en-GB" baseline="0" dirty="0"/>
              <a:t>academic</a:t>
            </a:r>
            <a:r>
              <a:rPr lang="en-GB" dirty="0"/>
              <a:t> </a:t>
            </a:r>
            <a:r>
              <a:rPr lang="en-GB" baseline="0" dirty="0"/>
              <a:t>and non, both linguistic</a:t>
            </a:r>
            <a:r>
              <a:rPr lang="en-GB" dirty="0"/>
              <a:t> </a:t>
            </a:r>
            <a:r>
              <a:rPr lang="en-GB" baseline="0" dirty="0"/>
              <a:t>and non) into what is happening </a:t>
            </a:r>
            <a:r>
              <a:rPr lang="en-GB" dirty="0"/>
              <a:t>across the language education sector</a:t>
            </a:r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1FDF-3055-5F4C-A08B-525F67FB61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4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Associate members – </a:t>
            </a:r>
          </a:p>
          <a:p>
            <a:r>
              <a:rPr lang="en-GB" dirty="0"/>
              <a:t>Many countries have their own prominent accreditation organisations or national bodies for quality control of language course provision. EAQUALS counts among its members:</a:t>
            </a:r>
          </a:p>
          <a:p>
            <a:endParaRPr lang="en-GB" dirty="0"/>
          </a:p>
          <a:p>
            <a:r>
              <a:rPr lang="en-GB" dirty="0"/>
              <a:t>12 national accreditation schemes/associations  - we have helped to influence  and develop their schemes (and they ours)</a:t>
            </a:r>
          </a:p>
          <a:p>
            <a:endParaRPr lang="en-GB" dirty="0"/>
          </a:p>
          <a:p>
            <a:r>
              <a:rPr lang="en-GB" dirty="0"/>
              <a:t>Also national bodies that promote their language and culture …</a:t>
            </a:r>
            <a:r>
              <a:rPr lang="en-GB" dirty="0" err="1"/>
              <a:t>etc</a:t>
            </a:r>
            <a:r>
              <a:rPr lang="en-GB" dirty="0"/>
              <a:t> </a:t>
            </a:r>
            <a:r>
              <a:rPr lang="en-GB" dirty="0" err="1"/>
              <a:t>etc</a:t>
            </a:r>
            <a:endParaRPr lang="en-GB" dirty="0"/>
          </a:p>
          <a:p>
            <a:endParaRPr lang="en-GB" dirty="0"/>
          </a:p>
          <a:p>
            <a:r>
              <a:rPr lang="en-GB" dirty="0"/>
              <a:t>EAQUALS brings these bodies together to create a unique network of experts – they work with our accredited schools to….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1FDF-3055-5F4C-A08B-525F67FB61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00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Some examples of how we work and what we do …</a:t>
            </a:r>
            <a:r>
              <a:rPr lang="en-US" sz="1200" dirty="0" err="1">
                <a:solidFill>
                  <a:prstClr val="white"/>
                </a:solidFill>
              </a:rPr>
              <a:t>ollaboration</a:t>
            </a:r>
            <a:r>
              <a:rPr lang="en-US" sz="1200" dirty="0">
                <a:solidFill>
                  <a:prstClr val="white"/>
                </a:solidFill>
              </a:rPr>
              <a:t> with national and international bodies</a:t>
            </a:r>
          </a:p>
          <a:p>
            <a:pPr marL="0" lvl="0" indent="0">
              <a:buNone/>
            </a:pPr>
            <a:endParaRPr lang="en-GB" baseline="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dirty="0"/>
              <a:t>EAQUALS has participatory status with the </a:t>
            </a:r>
            <a:r>
              <a:rPr lang="en-GB" u="sng" dirty="0">
                <a:solidFill>
                  <a:srgbClr val="0000FF"/>
                </a:solidFill>
              </a:rPr>
              <a:t>Council of Europe</a:t>
            </a:r>
            <a:r>
              <a:rPr lang="en-GB" dirty="0">
                <a:solidFill>
                  <a:srgbClr val="0000FF"/>
                </a:solidFill>
              </a:rPr>
              <a:t>, </a:t>
            </a:r>
            <a:r>
              <a:rPr lang="en-GB" dirty="0"/>
              <a:t>and has worked closely with its Language Policy Division on developments related to the Common European Framework of Reference, the European Language Portfolio, and language provision for adult migrants.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dirty="0"/>
              <a:t>EAQUALS and ALTE </a:t>
            </a:r>
            <a:r>
              <a:rPr lang="en-GB" dirty="0">
                <a:hlinkClick r:id="rId3"/>
              </a:rPr>
              <a:t>The Association of Language Testers in Europe </a:t>
            </a:r>
            <a:r>
              <a:rPr lang="en-GB" dirty="0"/>
              <a:t>co-operated to develop the EAQUALS-ALTE European Language Portfolio (ELP)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dirty="0"/>
              <a:t>EAQUALS and JAMOTE </a:t>
            </a:r>
            <a:r>
              <a:rPr lang="en-GB" dirty="0">
                <a:hlinkClick r:id="rId4"/>
              </a:rPr>
              <a:t>Japan Association for Management of Training and Education </a:t>
            </a:r>
            <a:r>
              <a:rPr lang="en-GB" dirty="0"/>
              <a:t> have worked closely together on the development of ISO 29990, a new standard for providers of learning services in the non-formal sector. </a:t>
            </a:r>
          </a:p>
          <a:p>
            <a:pPr marL="0" lvl="0" indent="0">
              <a:buNone/>
            </a:pPr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5F065-1231-44BB-8479-1114C9533E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037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Helping language centres and language teachers  in practical ways</a:t>
            </a:r>
          </a:p>
          <a:p>
            <a:endParaRPr lang="en-GB" dirty="0"/>
          </a:p>
          <a:p>
            <a:r>
              <a:rPr lang="en-GB" dirty="0"/>
              <a:t>Helping countries and national associations to develop their own QA schemes </a:t>
            </a:r>
          </a:p>
          <a:p>
            <a:endParaRPr lang="en-GB" dirty="0"/>
          </a:p>
          <a:p>
            <a:r>
              <a:rPr lang="en-GB" dirty="0"/>
              <a:t>Helping define the skills all language teachers need – not just for English but for any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1FDF-3055-5F4C-A08B-525F67FB61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51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Mention CPD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1FDF-3055-5F4C-A08B-525F67FB61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5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examples of work we have done to develop resources for everyone to use and to raise quality standards in teaching centres that are not </a:t>
            </a:r>
            <a:r>
              <a:rPr lang="en-GB" dirty="0" err="1"/>
              <a:t>Eaquals</a:t>
            </a:r>
            <a:r>
              <a:rPr lang="en-GB" dirty="0"/>
              <a:t> members.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1FDF-3055-5F4C-A08B-525F67FB61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5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aquals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916928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916928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CC00"/>
                </a:solidFill>
              </a:defRPr>
            </a:lvl1pPr>
          </a:lstStyle>
          <a:p>
            <a:r>
              <a:rPr lang="hu-HU" dirty="0"/>
              <a:t>www.eaquals.org</a:t>
            </a:r>
            <a:endParaRPr lang="en-US" dirty="0"/>
          </a:p>
        </p:txBody>
      </p:sp>
      <p:pic>
        <p:nvPicPr>
          <p:cNvPr id="7" name="Picture 6" descr="Eaquals Logo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18" y="341054"/>
            <a:ext cx="2249121" cy="11346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50088" cy="3651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>
              <a:defRPr sz="1000">
                <a:solidFill>
                  <a:srgbClr val="FFCC00"/>
                </a:solidFill>
              </a:defRPr>
            </a:lvl1pPr>
          </a:lstStyle>
          <a:p>
            <a:r>
              <a:rPr lang="en-US"/>
              <a:t>©Eaquals  06/08/2014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7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©Eaquals  06/08/2014</a:t>
            </a:r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C936-97F6-432D-A86A-D7E35687D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01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©Eaquals  06/08/2014</a:t>
            </a:r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C936-97F6-432D-A86A-D7E35687D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106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©Eaquals  06/08/2014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C936-97F6-432D-A86A-D7E35687D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73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©Eaquals  06/08/2014</a:t>
            </a:r>
            <a:endParaRPr lang="en-GB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C936-97F6-432D-A86A-D7E35687D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080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©Eaquals  06/08/2014</a:t>
            </a:r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C936-97F6-432D-A86A-D7E35687D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12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©Eaquals  06/08/2014</a:t>
            </a:r>
            <a:endParaRPr lang="en-GB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C936-97F6-432D-A86A-D7E35687D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22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©Eaquals  06/08/2014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C936-97F6-432D-A86A-D7E35687D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582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©Eaquals  06/08/2014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C936-97F6-432D-A86A-D7E35687D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662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©Eaquals  06/08/2014</a:t>
            </a:r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C936-97F6-432D-A86A-D7E35687D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85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©Eaquals  06/08/2014</a:t>
            </a:r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C936-97F6-432D-A86A-D7E35687D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22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7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40215"/>
            <a:ext cx="4038600" cy="41859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0215"/>
            <a:ext cx="4038600" cy="41859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8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2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09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3097"/>
            <a:ext cx="5111750" cy="52530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57705"/>
            <a:ext cx="3008313" cy="38684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4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70661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199" y="837819"/>
            <a:ext cx="7066149" cy="38897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70661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6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3907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©Eaquals  06/08/2014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1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©Eaquals  06/08/2014</a:t>
            </a:r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C936-97F6-432D-A86A-D7E35687D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51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2692"/>
            <a:ext cx="7066149" cy="11641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045"/>
            <a:ext cx="7066149" cy="4080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46076"/>
            <a:ext cx="4123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89" y="6009473"/>
            <a:ext cx="1410863" cy="71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3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70" r:id="rId8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©Eaquals  06/08/2014</a:t>
            </a:r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DC936-97F6-432D-A86A-D7E35687D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26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quals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eaquals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diagramLayout" Target="../diagrams/layout3.xml"/><Relationship Id="rId1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12" Type="http://schemas.openxmlformats.org/officeDocument/2006/relationships/diagramData" Target="../diagrams/data3.xm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3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diagramColors" Target="../diagrams/colors3.xml"/><Relationship Id="rId10" Type="http://schemas.openxmlformats.org/officeDocument/2006/relationships/image" Target="../media/image13.jpg"/><Relationship Id="rId19" Type="http://schemas.openxmlformats.org/officeDocument/2006/relationships/image" Target="../media/image17.png"/><Relationship Id="rId4" Type="http://schemas.openxmlformats.org/officeDocument/2006/relationships/image" Target="../media/image7.jpeg"/><Relationship Id="rId9" Type="http://schemas.openxmlformats.org/officeDocument/2006/relationships/image" Target="../media/image12.jpg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Eaquals</a:t>
            </a:r>
            <a:r>
              <a:rPr lang="en-US" dirty="0"/>
              <a:t>: fostering excellence in international language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>
                <a:solidFill>
                  <a:srgbClr val="FFC000"/>
                </a:solidFill>
              </a:rPr>
              <a:t>Jo Watson</a:t>
            </a:r>
          </a:p>
          <a:p>
            <a:r>
              <a:rPr lang="en-US" sz="3200" dirty="0">
                <a:solidFill>
                  <a:srgbClr val="FFC000"/>
                </a:solidFill>
              </a:rPr>
              <a:t>Eaquals Trustee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©Eaquals  06/08/2014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896272" y="6356350"/>
            <a:ext cx="412352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rgbClr val="FFC000"/>
                </a:solidFill>
              </a:rPr>
              <a:t>www.eaquals.org</a:t>
            </a:r>
          </a:p>
        </p:txBody>
      </p:sp>
    </p:spTree>
    <p:extLst>
      <p:ext uri="{BB962C8B-B14F-4D97-AF65-F5344CB8AC3E}">
        <p14:creationId xmlns:p14="http://schemas.microsoft.com/office/powerpoint/2010/main" val="391922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692"/>
            <a:ext cx="8229600" cy="674755"/>
          </a:xfrm>
        </p:spPr>
        <p:txBody>
          <a:bodyPr>
            <a:normAutofit/>
          </a:bodyPr>
          <a:lstStyle/>
          <a:p>
            <a:r>
              <a:rPr lang="fr-CH" sz="3200" dirty="0" err="1"/>
              <a:t>Eaquals</a:t>
            </a:r>
            <a:r>
              <a:rPr lang="fr-CH" sz="3200" dirty="0"/>
              <a:t> International </a:t>
            </a:r>
            <a:r>
              <a:rPr lang="fr-CH" sz="3200" dirty="0" err="1"/>
              <a:t>Conferences</a:t>
            </a:r>
            <a:endParaRPr lang="fr-C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10</a:t>
            </a:fld>
            <a:endParaRPr lang="en-US" dirty="0"/>
          </a:p>
        </p:txBody>
      </p:sp>
      <p:pic>
        <p:nvPicPr>
          <p:cNvPr id="6146" name="Picture 2" descr="C:\Users\Sarah\Dropbox (Eaquals)\Conferences_ok\2015_April Malaga ok\Photos\Lowres\17 April\RSPI30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7" y="1444542"/>
            <a:ext cx="6509926" cy="420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64263" y="1444543"/>
            <a:ext cx="21430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Join us in 2018</a:t>
            </a:r>
          </a:p>
          <a:p>
            <a:pPr algn="ctr"/>
            <a:endParaRPr lang="en-GB" sz="2800" b="1" dirty="0">
              <a:solidFill>
                <a:schemeClr val="tx2"/>
              </a:solidFill>
            </a:endParaRPr>
          </a:p>
          <a:p>
            <a:pPr algn="ctr"/>
            <a:r>
              <a:rPr lang="en-GB" sz="2800" b="1" dirty="0">
                <a:solidFill>
                  <a:schemeClr val="tx2"/>
                </a:solidFill>
              </a:rPr>
              <a:t>26 – 28 April</a:t>
            </a:r>
          </a:p>
          <a:p>
            <a:endParaRPr lang="en-GB" sz="2800" b="1" dirty="0">
              <a:solidFill>
                <a:schemeClr val="tx2"/>
              </a:solidFill>
            </a:endParaRPr>
          </a:p>
          <a:p>
            <a:pPr algn="ctr"/>
            <a:r>
              <a:rPr lang="en-GB" sz="2800" b="1" dirty="0">
                <a:solidFill>
                  <a:schemeClr val="tx2"/>
                </a:solidFill>
              </a:rPr>
              <a:t>in Prague</a:t>
            </a:r>
          </a:p>
          <a:p>
            <a:pPr algn="ctr"/>
            <a:endParaRPr lang="en-GB" sz="2800" b="1" dirty="0">
              <a:solidFill>
                <a:schemeClr val="tx2"/>
              </a:solidFill>
            </a:endParaRPr>
          </a:p>
          <a:p>
            <a:pPr algn="ctr"/>
            <a:r>
              <a:rPr lang="en-GB" sz="2800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00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800" dirty="0"/>
              <a:t>Working in partnership to benefit the language education community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448525"/>
              </p:ext>
            </p:extLst>
          </p:nvPr>
        </p:nvGraphicFramePr>
        <p:xfrm>
          <a:off x="457200" y="2046045"/>
          <a:ext cx="7066149" cy="3828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57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Eaquals</a:t>
            </a:r>
            <a:r>
              <a:rPr lang="en-US" dirty="0"/>
              <a:t> accreditation – more than another inspection!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©Eaquals  06/08/2014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896272" y="6356350"/>
            <a:ext cx="412352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rgbClr val="FFC000"/>
                </a:solidFill>
              </a:rPr>
              <a:t>www.eaquals.org</a:t>
            </a:r>
          </a:p>
        </p:txBody>
      </p:sp>
    </p:spTree>
    <p:extLst>
      <p:ext uri="{BB962C8B-B14F-4D97-AF65-F5344CB8AC3E}">
        <p14:creationId xmlns:p14="http://schemas.microsoft.com/office/powerpoint/2010/main" val="232208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 you feel about quality audits?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60" y="2046288"/>
            <a:ext cx="5613843" cy="40798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4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692"/>
            <a:ext cx="8229600" cy="950327"/>
          </a:xfrm>
        </p:spPr>
        <p:txBody>
          <a:bodyPr anchor="ctr">
            <a:normAutofit fontScale="90000"/>
          </a:bodyPr>
          <a:lstStyle/>
          <a:p>
            <a:r>
              <a:rPr lang="en-GB" sz="3200" dirty="0" err="1"/>
              <a:t>Eaquals</a:t>
            </a:r>
            <a:r>
              <a:rPr lang="en-GB" sz="3200" dirty="0"/>
              <a:t> accreditation – values and approach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843621"/>
              </p:ext>
            </p:extLst>
          </p:nvPr>
        </p:nvGraphicFramePr>
        <p:xfrm>
          <a:off x="457200" y="1753644"/>
          <a:ext cx="8022921" cy="437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6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296214" y="334852"/>
            <a:ext cx="8577330" cy="850004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de-CH" sz="3200" dirty="0"/>
              <a:t>The </a:t>
            </a:r>
            <a:r>
              <a:rPr lang="pl-PL" sz="3200" dirty="0"/>
              <a:t>Quality Cycle</a:t>
            </a:r>
            <a:r>
              <a:rPr lang="en-GB" sz="3200" dirty="0"/>
              <a:t> – a positive approach</a:t>
            </a:r>
            <a:endParaRPr lang="pl-PL" sz="32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473841"/>
              </p:ext>
            </p:extLst>
          </p:nvPr>
        </p:nvGraphicFramePr>
        <p:xfrm>
          <a:off x="457200" y="1506828"/>
          <a:ext cx="7823915" cy="461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357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692"/>
            <a:ext cx="7997868" cy="825067"/>
          </a:xfrm>
        </p:spPr>
        <p:txBody>
          <a:bodyPr anchor="ctr">
            <a:normAutofit/>
          </a:bodyPr>
          <a:lstStyle/>
          <a:p>
            <a:r>
              <a:rPr lang="en-GB" sz="3200" dirty="0"/>
              <a:t>Evaluating the whole ‘school in action’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06110"/>
              </p:ext>
            </p:extLst>
          </p:nvPr>
        </p:nvGraphicFramePr>
        <p:xfrm>
          <a:off x="457200" y="1590805"/>
          <a:ext cx="8085551" cy="4535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4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692"/>
            <a:ext cx="7066149" cy="812541"/>
          </a:xfrm>
        </p:spPr>
        <p:txBody>
          <a:bodyPr anchor="t">
            <a:normAutofit/>
          </a:bodyPr>
          <a:lstStyle/>
          <a:p>
            <a:r>
              <a:rPr lang="en-GB" sz="3200" dirty="0"/>
              <a:t>Support for applicants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164921"/>
            <a:ext cx="8352928" cy="109877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0" dirty="0">
                <a:solidFill>
                  <a:srgbClr val="FF0000"/>
                </a:solidFill>
              </a:rPr>
              <a:t>Self Assessment – an internal benchmarking exercise </a:t>
            </a:r>
          </a:p>
          <a:p>
            <a:pPr marL="0" indent="0" algn="ctr">
              <a:buNone/>
            </a:pPr>
            <a:r>
              <a:rPr lang="en-GB" sz="2000" b="0" dirty="0"/>
              <a:t>How well does my institution meet the </a:t>
            </a:r>
            <a:r>
              <a:rPr lang="en-GB" sz="2000" b="0" dirty="0" err="1"/>
              <a:t>Eaquals</a:t>
            </a:r>
            <a:r>
              <a:rPr lang="en-GB" sz="2000" b="0" dirty="0"/>
              <a:t> standards? </a:t>
            </a:r>
          </a:p>
          <a:p>
            <a:pPr marL="0" indent="0" algn="ctr">
              <a:buNone/>
            </a:pPr>
            <a:r>
              <a:rPr lang="en-GB" sz="2000" b="0" dirty="0"/>
              <a:t>Feedback from the Director of Accreditation</a:t>
            </a:r>
          </a:p>
          <a:p>
            <a:pPr marL="0" indent="0" algn="ctr">
              <a:buNone/>
            </a:pPr>
            <a:endParaRPr lang="en-GB" sz="2000" b="0" dirty="0"/>
          </a:p>
          <a:p>
            <a:pPr marL="0" indent="0" algn="ctr">
              <a:buNone/>
            </a:pPr>
            <a:endParaRPr lang="en-GB" sz="20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585842"/>
            <a:ext cx="8352927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Advisory Site Visit and/or desk review</a:t>
            </a:r>
          </a:p>
          <a:p>
            <a:pPr algn="ctr"/>
            <a:r>
              <a:rPr lang="en-GB" sz="2000" dirty="0">
                <a:solidFill>
                  <a:schemeClr val="tx2"/>
                </a:solidFill>
              </a:rPr>
              <a:t>What do I need to improve to meet the standards?</a:t>
            </a:r>
          </a:p>
          <a:p>
            <a:pPr algn="ctr"/>
            <a:r>
              <a:rPr lang="en-GB" sz="2000" dirty="0">
                <a:solidFill>
                  <a:schemeClr val="tx2"/>
                </a:solidFill>
              </a:rPr>
              <a:t>Review by </a:t>
            </a:r>
            <a:r>
              <a:rPr lang="en-GB" sz="2000" dirty="0" err="1">
                <a:solidFill>
                  <a:schemeClr val="tx2"/>
                </a:solidFill>
              </a:rPr>
              <a:t>Eaquals</a:t>
            </a:r>
            <a:r>
              <a:rPr lang="en-GB" sz="2000" dirty="0">
                <a:solidFill>
                  <a:schemeClr val="tx2"/>
                </a:solidFill>
              </a:rPr>
              <a:t> inspectors + feedback, advice and a written report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19" y="4077072"/>
            <a:ext cx="8352928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Prepare for an inspection</a:t>
            </a:r>
          </a:p>
          <a:p>
            <a:pPr algn="ctr"/>
            <a:r>
              <a:rPr lang="en-GB" sz="2000" dirty="0">
                <a:solidFill>
                  <a:schemeClr val="tx2"/>
                </a:solidFill>
              </a:rPr>
              <a:t>Develop and implement systems and processes. </a:t>
            </a:r>
          </a:p>
          <a:p>
            <a:pPr algn="ctr"/>
            <a:r>
              <a:rPr lang="en-GB" sz="2000" dirty="0">
                <a:solidFill>
                  <a:schemeClr val="tx2"/>
                </a:solidFill>
              </a:rPr>
              <a:t>Advice from Director of Accreditation, and extra training if required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5517232"/>
            <a:ext cx="8352927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Apply for an inspection</a:t>
            </a:r>
          </a:p>
          <a:p>
            <a:pPr algn="ctr"/>
            <a:r>
              <a:rPr lang="en-GB" sz="2000" dirty="0">
                <a:solidFill>
                  <a:schemeClr val="tx2"/>
                </a:solidFill>
              </a:rPr>
              <a:t>Printed resources: Guide for Institutions and Inspection Manual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422812" y="2263694"/>
            <a:ext cx="10344" cy="322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3" idx="0"/>
          </p:cNvCxnSpPr>
          <p:nvPr/>
        </p:nvCxnSpPr>
        <p:spPr>
          <a:xfrm flipH="1">
            <a:off x="4427983" y="3601505"/>
            <a:ext cx="1" cy="475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</p:cNvCxnSpPr>
          <p:nvPr/>
        </p:nvCxnSpPr>
        <p:spPr>
          <a:xfrm>
            <a:off x="4427983" y="5092735"/>
            <a:ext cx="5173" cy="424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4294967295"/>
          </p:nvPr>
        </p:nvSpPr>
        <p:spPr>
          <a:xfrm>
            <a:off x="3419872" y="6356350"/>
            <a:ext cx="2133600" cy="365125"/>
          </a:xfrm>
        </p:spPr>
        <p:txBody>
          <a:bodyPr/>
          <a:lstStyle/>
          <a:p>
            <a:fld id="{F4C65F92-75C5-4D1A-A184-A5F123CF3D9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3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9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692"/>
            <a:ext cx="7066149" cy="536399"/>
          </a:xfrm>
        </p:spPr>
        <p:txBody>
          <a:bodyPr>
            <a:normAutofit/>
          </a:bodyPr>
          <a:lstStyle/>
          <a:p>
            <a:r>
              <a:rPr lang="en-GB" sz="3200" dirty="0" err="1"/>
              <a:t>Eaquals</a:t>
            </a:r>
            <a:r>
              <a:rPr lang="en-GB" sz="3200" dirty="0"/>
              <a:t> survey on self-assessment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59773" y="6356350"/>
            <a:ext cx="5839402" cy="365125"/>
          </a:xfrm>
          <a:prstGeom prst="rect">
            <a:avLst/>
          </a:prstGeom>
        </p:spPr>
        <p:txBody>
          <a:bodyPr/>
          <a:lstStyle/>
          <a:p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0" y="1379451"/>
            <a:ext cx="6934407" cy="486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02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502692"/>
            <a:ext cx="7747348" cy="724859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GB" sz="2800" dirty="0"/>
              <a:t>Why use </a:t>
            </a:r>
            <a:r>
              <a:rPr lang="en-GB" sz="2800" dirty="0" err="1"/>
              <a:t>Eaquals</a:t>
            </a:r>
            <a:r>
              <a:rPr lang="en-GB" sz="2800" dirty="0"/>
              <a:t> accreditation services?</a:t>
            </a:r>
            <a:endParaRPr lang="pl-PL" sz="2800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916482"/>
            <a:ext cx="7446723" cy="42096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ct val="50000"/>
              </a:spcAft>
              <a:buClr>
                <a:srgbClr val="FFCC00"/>
              </a:buClr>
              <a:buFont typeface="Wingdings" pitchFamily="2" charset="2"/>
              <a:buChar char="q"/>
              <a:defRPr/>
            </a:pPr>
            <a:r>
              <a:rPr lang="en-GB" sz="2400" b="0" dirty="0">
                <a:solidFill>
                  <a:srgbClr val="003192"/>
                </a:solidFill>
              </a:rPr>
              <a:t>To help you to stand out </a:t>
            </a:r>
          </a:p>
          <a:p>
            <a:pPr>
              <a:lnSpc>
                <a:spcPct val="150000"/>
              </a:lnSpc>
              <a:spcAft>
                <a:spcPct val="50000"/>
              </a:spcAft>
              <a:buClr>
                <a:srgbClr val="FFCC00"/>
              </a:buClr>
              <a:buFont typeface="Wingdings" pitchFamily="2" charset="2"/>
              <a:buChar char="q"/>
              <a:defRPr/>
            </a:pPr>
            <a:r>
              <a:rPr lang="en-GB" sz="2400" b="0" dirty="0">
                <a:solidFill>
                  <a:srgbClr val="003192"/>
                </a:solidFill>
              </a:rPr>
              <a:t>To show that you meet international standards</a:t>
            </a:r>
            <a:endParaRPr lang="en-US" sz="2400" b="0" dirty="0">
              <a:solidFill>
                <a:srgbClr val="003192"/>
              </a:solidFill>
            </a:endParaRPr>
          </a:p>
          <a:p>
            <a:pPr>
              <a:spcAft>
                <a:spcPct val="50000"/>
              </a:spcAft>
              <a:buClr>
                <a:srgbClr val="FFCC00"/>
              </a:buClr>
              <a:buFont typeface="Wingdings" pitchFamily="2" charset="2"/>
              <a:buChar char="q"/>
              <a:defRPr/>
            </a:pPr>
            <a:r>
              <a:rPr lang="en-GB" sz="2400" b="0" dirty="0"/>
              <a:t>To receive independent advice and support from international experts</a:t>
            </a:r>
          </a:p>
          <a:p>
            <a:pPr>
              <a:buClr>
                <a:srgbClr val="FFCC00"/>
              </a:buClr>
              <a:buFont typeface="Wingdings" pitchFamily="2" charset="2"/>
              <a:buChar char="q"/>
              <a:defRPr/>
            </a:pPr>
            <a:r>
              <a:rPr lang="en-GB" sz="2400" b="0" dirty="0"/>
              <a:t>To provide you with a road map for future development</a:t>
            </a:r>
            <a:endParaRPr lang="pl-PL" sz="2200" b="0" dirty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pl-PL" sz="2200" dirty="0"/>
          </a:p>
          <a:p>
            <a:pPr>
              <a:lnSpc>
                <a:spcPct val="80000"/>
              </a:lnSpc>
              <a:defRPr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7462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692"/>
            <a:ext cx="7066149" cy="875171"/>
          </a:xfrm>
        </p:spPr>
        <p:txBody>
          <a:bodyPr>
            <a:normAutofit/>
          </a:bodyPr>
          <a:lstStyle/>
          <a:p>
            <a:r>
              <a:rPr lang="en-US" sz="2800" dirty="0"/>
              <a:t>What is </a:t>
            </a:r>
            <a:r>
              <a:rPr lang="en-US" sz="2800" dirty="0" err="1"/>
              <a:t>Eaquals</a:t>
            </a:r>
            <a:r>
              <a:rPr lang="en-US" sz="2800" dirty="0"/>
              <a:t>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3573077"/>
              </p:ext>
            </p:extLst>
          </p:nvPr>
        </p:nvGraphicFramePr>
        <p:xfrm>
          <a:off x="779463" y="1854201"/>
          <a:ext cx="7585076" cy="90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776284" y="2971800"/>
            <a:ext cx="7585076" cy="32368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0" dirty="0"/>
              <a:t>Our mission is </a:t>
            </a: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q"/>
            </a:pPr>
            <a:r>
              <a:rPr lang="en-US" sz="2400" b="0" dirty="0"/>
              <a:t>to help develop excellent standards in language teaching and learning</a:t>
            </a: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q"/>
            </a:pPr>
            <a:r>
              <a:rPr lang="en-US" sz="2400" b="0" dirty="0"/>
              <a:t>to support quality in the teaching of any language, in any country and in any education sector</a:t>
            </a:r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r>
              <a:rPr lang="en-US" sz="2400" b="0" dirty="0"/>
              <a:t>…....We help good language centres to become even better</a:t>
            </a:r>
          </a:p>
          <a:p>
            <a:endParaRPr lang="en-US" sz="24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77873" y="5298510"/>
            <a:ext cx="7583487" cy="7515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©Eaquals  06/08/2014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2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 quality good for business?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©Eaquals  06/08/2014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896272" y="6356350"/>
            <a:ext cx="412352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rgbClr val="FFC000"/>
                </a:solidFill>
              </a:rPr>
              <a:t>www.eaquals.org</a:t>
            </a:r>
          </a:p>
        </p:txBody>
      </p:sp>
    </p:spTree>
    <p:extLst>
      <p:ext uri="{BB962C8B-B14F-4D97-AF65-F5344CB8AC3E}">
        <p14:creationId xmlns:p14="http://schemas.microsoft.com/office/powerpoint/2010/main" val="233833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692"/>
            <a:ext cx="7066149" cy="699807"/>
          </a:xfrm>
        </p:spPr>
        <p:txBody>
          <a:bodyPr>
            <a:normAutofit/>
          </a:bodyPr>
          <a:lstStyle/>
          <a:p>
            <a:r>
              <a:rPr lang="en-GB" sz="3200" dirty="0"/>
              <a:t>Quality? Why bother?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8279"/>
            <a:ext cx="7947764" cy="45478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400" b="0" dirty="0"/>
              <a:t>Our learners need good language skills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400" b="0" dirty="0"/>
              <a:t>Professional pride in our work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400" b="0" dirty="0"/>
              <a:t>A people business – word-of-mouth recommendations and repeat business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400" b="0" dirty="0"/>
              <a:t>Valued and engaged staff increase your profits – learning organisations (Macleod 2009)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400" b="0" dirty="0"/>
              <a:t>A challenge – to deliver high quality at sensible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3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691"/>
            <a:ext cx="7922712" cy="1814623"/>
          </a:xfrm>
        </p:spPr>
        <p:txBody>
          <a:bodyPr anchor="ctr">
            <a:normAutofit/>
          </a:bodyPr>
          <a:lstStyle/>
          <a:p>
            <a:pPr marL="265113" indent="-265113" algn="ctr"/>
            <a:r>
              <a:rPr lang="hu-HU" sz="3600" dirty="0"/>
              <a:t>Eaquals International Conference</a:t>
            </a:r>
            <a:br>
              <a:rPr lang="hu-HU" sz="4000" dirty="0"/>
            </a:br>
            <a:r>
              <a:rPr lang="hu-HU" sz="3100" dirty="0"/>
              <a:t>2</a:t>
            </a:r>
            <a:r>
              <a:rPr lang="en-GB" sz="3100" dirty="0"/>
              <a:t>6</a:t>
            </a:r>
            <a:r>
              <a:rPr lang="hu-HU" sz="3100" dirty="0"/>
              <a:t>– 2</a:t>
            </a:r>
            <a:r>
              <a:rPr lang="en-GB" sz="3100" dirty="0"/>
              <a:t>8</a:t>
            </a:r>
            <a:r>
              <a:rPr lang="hu-HU" sz="3100" dirty="0"/>
              <a:t> April 201</a:t>
            </a:r>
            <a:r>
              <a:rPr lang="en-GB" sz="3100" dirty="0"/>
              <a:t>8</a:t>
            </a:r>
            <a:br>
              <a:rPr lang="en-GB" sz="3100" dirty="0"/>
            </a:br>
            <a:r>
              <a:rPr lang="en-GB" sz="3100" dirty="0" err="1"/>
              <a:t>Corinthia</a:t>
            </a:r>
            <a:r>
              <a:rPr lang="en-GB" sz="3100" dirty="0"/>
              <a:t> Hotel, Prague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15" y="2091846"/>
            <a:ext cx="5599135" cy="454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45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30426"/>
            <a:ext cx="7894529" cy="1126342"/>
          </a:xfrm>
        </p:spPr>
        <p:txBody>
          <a:bodyPr>
            <a:noAutofit/>
          </a:bodyPr>
          <a:lstStyle/>
          <a:p>
            <a:r>
              <a:rPr lang="en-US" sz="4000" dirty="0"/>
              <a:t>Find out more at: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93929"/>
            <a:ext cx="6916928" cy="2544871"/>
          </a:xfrm>
        </p:spPr>
        <p:txBody>
          <a:bodyPr/>
          <a:lstStyle/>
          <a:p>
            <a:endParaRPr lang="en-US" dirty="0"/>
          </a:p>
          <a:p>
            <a:r>
              <a:rPr lang="en-US" sz="3200" dirty="0">
                <a:hlinkClick r:id="rId3"/>
              </a:rPr>
              <a:t>www.eaquals.org</a:t>
            </a:r>
            <a:endParaRPr lang="en-US" sz="3200" dirty="0"/>
          </a:p>
          <a:p>
            <a:r>
              <a:rPr lang="en-US" sz="3200" dirty="0">
                <a:hlinkClick r:id="rId4"/>
              </a:rPr>
              <a:t>info@eaquals.org</a:t>
            </a:r>
            <a:endParaRPr lang="en-US" sz="3200" dirty="0"/>
          </a:p>
          <a:p>
            <a:r>
              <a:rPr lang="en-GB" sz="3200" dirty="0"/>
              <a:t>director@eaquals.org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©Eaquals  06/08/2014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896272" y="6356350"/>
            <a:ext cx="412352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rgbClr val="FFC000"/>
                </a:solidFill>
              </a:rPr>
              <a:t>www.eaquals.org</a:t>
            </a:r>
          </a:p>
        </p:txBody>
      </p:sp>
    </p:spTree>
    <p:extLst>
      <p:ext uri="{BB962C8B-B14F-4D97-AF65-F5344CB8AC3E}">
        <p14:creationId xmlns:p14="http://schemas.microsoft.com/office/powerpoint/2010/main" val="279907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4123528" cy="3548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2692"/>
            <a:ext cx="7066149" cy="821611"/>
          </a:xfrm>
        </p:spPr>
        <p:txBody>
          <a:bodyPr>
            <a:normAutofit/>
          </a:bodyPr>
          <a:lstStyle/>
          <a:p>
            <a:pPr eaLnBrk="1" hangingPunct="1"/>
            <a:r>
              <a:rPr lang="pl-PL" sz="3200" dirty="0"/>
              <a:t>Eaquals </a:t>
            </a:r>
            <a:r>
              <a:rPr lang="en-GB" sz="3200" dirty="0"/>
              <a:t>v</a:t>
            </a:r>
            <a:r>
              <a:rPr lang="pl-PL" sz="3200" dirty="0"/>
              <a:t>alues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824672"/>
              </p:ext>
            </p:extLst>
          </p:nvPr>
        </p:nvGraphicFramePr>
        <p:xfrm>
          <a:off x="369518" y="1466193"/>
          <a:ext cx="8110603" cy="4603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6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692"/>
            <a:ext cx="7066149" cy="850119"/>
          </a:xfrm>
        </p:spPr>
        <p:txBody>
          <a:bodyPr>
            <a:normAutofit/>
          </a:bodyPr>
          <a:lstStyle/>
          <a:p>
            <a:r>
              <a:rPr lang="en-GB" sz="3200" dirty="0"/>
              <a:t>An international community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143907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©Eaquals  06/08/2014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896272" y="6356350"/>
            <a:ext cx="412352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208" y="3018772"/>
            <a:ext cx="15031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170 Members  </a:t>
            </a:r>
          </a:p>
          <a:p>
            <a:pPr algn="ctr"/>
            <a:r>
              <a:rPr lang="en-GB" sz="2000" b="1" dirty="0">
                <a:solidFill>
                  <a:srgbClr val="002060"/>
                </a:solidFill>
              </a:rPr>
              <a:t>in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37</a:t>
            </a:r>
            <a:r>
              <a:rPr lang="en-GB" sz="2000" b="1" dirty="0">
                <a:solidFill>
                  <a:srgbClr val="002060"/>
                </a:solidFill>
              </a:rPr>
              <a:t> countries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9732" y="3118981"/>
            <a:ext cx="1703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Teaching </a:t>
            </a:r>
          </a:p>
          <a:p>
            <a:pPr algn="ctr"/>
            <a:r>
              <a:rPr lang="en-GB" sz="2000" b="1" dirty="0">
                <a:solidFill>
                  <a:srgbClr val="002060"/>
                </a:solidFill>
              </a:rPr>
              <a:t>over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25 </a:t>
            </a:r>
          </a:p>
          <a:p>
            <a:pPr algn="ctr"/>
            <a:r>
              <a:rPr lang="en-GB" sz="2000" b="1" dirty="0">
                <a:solidFill>
                  <a:srgbClr val="002060"/>
                </a:solidFill>
              </a:rPr>
              <a:t>languages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32" y="1753644"/>
            <a:ext cx="5486400" cy="3970751"/>
          </a:xfrm>
        </p:spPr>
      </p:pic>
    </p:spTree>
    <p:extLst>
      <p:ext uri="{BB962C8B-B14F-4D97-AF65-F5344CB8AC3E}">
        <p14:creationId xmlns:p14="http://schemas.microsoft.com/office/powerpoint/2010/main" val="244456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692"/>
            <a:ext cx="7066149" cy="724859"/>
          </a:xfrm>
        </p:spPr>
        <p:txBody>
          <a:bodyPr anchor="t">
            <a:normAutofit/>
          </a:bodyPr>
          <a:lstStyle/>
          <a:p>
            <a:r>
              <a:rPr lang="en-GB" sz="3200" dirty="0"/>
              <a:t>A network of experts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46" y="4615983"/>
            <a:ext cx="1766754" cy="1577299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1439072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©Eaquals  06/08/2014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896272" y="6356350"/>
            <a:ext cx="412352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2" descr="C:\Users\Sarah\Pictures\Logo_Goethe-180x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21" y="3764475"/>
            <a:ext cx="1953930" cy="92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rah\Pictures\Logo_CIEP-101x1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2" y="4049931"/>
            <a:ext cx="1133605" cy="185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rah\Pictures\British-Council-180x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67" y="1238647"/>
            <a:ext cx="1966654" cy="69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12" descr="Description: OUP logo_small2"/>
          <p:cNvPicPr>
            <a:picLocks noGrp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335" y="3183605"/>
            <a:ext cx="2265330" cy="86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Description: TELC_grau_small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60" y="1021727"/>
            <a:ext cx="1246309" cy="71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67" y="3320386"/>
            <a:ext cx="1867598" cy="642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40" y="4897677"/>
            <a:ext cx="3082906" cy="8342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4" y="1238646"/>
            <a:ext cx="1797269" cy="139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123751" y="299893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    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248692815"/>
              </p:ext>
            </p:extLst>
          </p:nvPr>
        </p:nvGraphicFramePr>
        <p:xfrm>
          <a:off x="2569779" y="1682817"/>
          <a:ext cx="3799490" cy="1811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19" y="4049931"/>
            <a:ext cx="2894330" cy="43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7" y="1935229"/>
            <a:ext cx="1658937" cy="124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335" y="1763085"/>
            <a:ext cx="2573337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581" y="4483912"/>
            <a:ext cx="1910219" cy="170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67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384289"/>
              </p:ext>
            </p:extLst>
          </p:nvPr>
        </p:nvGraphicFramePr>
        <p:xfrm>
          <a:off x="457200" y="1628384"/>
          <a:ext cx="8085551" cy="4258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02692"/>
            <a:ext cx="7066149" cy="787489"/>
          </a:xfrm>
        </p:spPr>
        <p:txBody>
          <a:bodyPr>
            <a:normAutofit/>
          </a:bodyPr>
          <a:lstStyle/>
          <a:p>
            <a:r>
              <a:rPr lang="en-GB" sz="3200" dirty="0"/>
              <a:t>Working to raise standards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0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1042"/>
            <a:ext cx="7066149" cy="70145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200" dirty="0"/>
              <a:t>Our </a:t>
            </a:r>
            <a:r>
              <a:rPr lang="pl-PL" sz="3200" dirty="0"/>
              <a:t>expertise</a:t>
            </a:r>
            <a:r>
              <a:rPr lang="en-GB" sz="3200" dirty="0"/>
              <a:t> &amp; influence</a:t>
            </a:r>
            <a:endParaRPr lang="pl-PL" sz="32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929335"/>
              </p:ext>
            </p:extLst>
          </p:nvPr>
        </p:nvGraphicFramePr>
        <p:xfrm>
          <a:off x="457200" y="1453880"/>
          <a:ext cx="8123129" cy="4672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87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692"/>
            <a:ext cx="7066149" cy="875171"/>
          </a:xfrm>
        </p:spPr>
        <p:txBody>
          <a:bodyPr>
            <a:normAutofit/>
          </a:bodyPr>
          <a:lstStyle/>
          <a:p>
            <a:r>
              <a:rPr lang="en-GB" sz="3600" dirty="0"/>
              <a:t>What does this mean for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5962"/>
            <a:ext cx="8229600" cy="4460201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400" b="0" dirty="0"/>
              <a:t>Take part in the international world of language education</a:t>
            </a:r>
          </a:p>
          <a:p>
            <a:pPr marL="0" indent="0">
              <a:buClr>
                <a:srgbClr val="FFC000"/>
              </a:buClr>
              <a:buNone/>
            </a:pPr>
            <a:endParaRPr lang="en-GB" sz="2400" b="0" dirty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400" b="0" dirty="0"/>
              <a:t>Share expertise with international experts and  professionals who care about quality</a:t>
            </a:r>
          </a:p>
          <a:p>
            <a:pPr marL="0" indent="0">
              <a:buClr>
                <a:srgbClr val="FFC000"/>
              </a:buClr>
              <a:buNone/>
            </a:pPr>
            <a:endParaRPr lang="en-GB" sz="2400" b="0" dirty="0"/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400" b="0" dirty="0"/>
              <a:t>Form partnerships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400" b="0" dirty="0"/>
              <a:t>Get involved in cross-border projects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400" b="0" dirty="0"/>
              <a:t>Practical support for your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7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/>
              <a:t>Resources on our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6822"/>
            <a:ext cx="7066149" cy="4459341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400" b="0" dirty="0"/>
              <a:t>Applying the CEFR in your classrooms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000" b="0" dirty="0">
                <a:solidFill>
                  <a:schemeClr val="tx2"/>
                </a:solidFill>
              </a:rPr>
              <a:t>Level descriptors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000" b="0" dirty="0">
                <a:solidFill>
                  <a:schemeClr val="tx2"/>
                </a:solidFill>
              </a:rPr>
              <a:t>Training materials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000" b="0" dirty="0">
                <a:solidFill>
                  <a:schemeClr val="tx2"/>
                </a:solidFill>
              </a:rPr>
              <a:t>Course design and assessment packs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GB" sz="2000" dirty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400" b="0" dirty="0"/>
              <a:t>Supporting in-service teacher development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2"/>
                </a:solidFill>
              </a:rPr>
              <a:t>European Profiling Grid and </a:t>
            </a:r>
            <a:r>
              <a:rPr lang="en-GB" sz="2000" dirty="0" err="1">
                <a:solidFill>
                  <a:schemeClr val="tx2"/>
                </a:solidFill>
              </a:rPr>
              <a:t>eGrid</a:t>
            </a:r>
            <a:endParaRPr lang="en-GB" sz="2000" dirty="0">
              <a:solidFill>
                <a:schemeClr val="tx2"/>
              </a:solidFill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000" b="0" dirty="0">
                <a:solidFill>
                  <a:schemeClr val="tx2"/>
                </a:solidFill>
              </a:rPr>
              <a:t>Eaquals Framework for Language Teacher Training &amp; Development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GB" sz="2000" dirty="0">
              <a:solidFill>
                <a:schemeClr val="tx2"/>
              </a:solidFill>
            </a:endParaRPr>
          </a:p>
          <a:p>
            <a:pPr marL="457200" lvl="1" indent="0">
              <a:buClr>
                <a:srgbClr val="FFC000"/>
              </a:buClr>
              <a:buNone/>
            </a:pPr>
            <a:r>
              <a:rPr lang="en-GB" b="1" dirty="0">
                <a:solidFill>
                  <a:schemeClr val="tx2"/>
                </a:solidFill>
              </a:rPr>
              <a:t>www.eaquals.org/our-expertise/</a:t>
            </a:r>
          </a:p>
          <a:p>
            <a:pPr marL="457200" lvl="1" indent="0">
              <a:buClr>
                <a:srgbClr val="FFC000"/>
              </a:buClr>
              <a:buNone/>
            </a:pP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6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1274</Words>
  <Application>Microsoft Office PowerPoint</Application>
  <PresentationFormat>On-screen Show (4:3)</PresentationFormat>
  <Paragraphs>227</Paragraphs>
  <Slides>23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Egyéni tervezés</vt:lpstr>
      <vt:lpstr>Eaquals: fostering excellence in international language education</vt:lpstr>
      <vt:lpstr>What is Eaquals?</vt:lpstr>
      <vt:lpstr>Eaquals values</vt:lpstr>
      <vt:lpstr>An international community</vt:lpstr>
      <vt:lpstr>A network of experts</vt:lpstr>
      <vt:lpstr>Working to raise standards</vt:lpstr>
      <vt:lpstr>Our expertise &amp; influence</vt:lpstr>
      <vt:lpstr>What does this mean for you?</vt:lpstr>
      <vt:lpstr>Resources on our website</vt:lpstr>
      <vt:lpstr>Eaquals International Conferences</vt:lpstr>
      <vt:lpstr>Working in partnership to benefit the language education community</vt:lpstr>
      <vt:lpstr>Eaquals accreditation – more than another inspection!</vt:lpstr>
      <vt:lpstr>So how do you feel about quality audits?</vt:lpstr>
      <vt:lpstr>Eaquals accreditation – values and approach</vt:lpstr>
      <vt:lpstr>The Quality Cycle – a positive approach</vt:lpstr>
      <vt:lpstr>Evaluating the whole ‘school in action’</vt:lpstr>
      <vt:lpstr>Support for applicants</vt:lpstr>
      <vt:lpstr>Eaquals survey on self-assessment</vt:lpstr>
      <vt:lpstr>Why use Eaquals accreditation services?</vt:lpstr>
      <vt:lpstr>Is quality good for business?</vt:lpstr>
      <vt:lpstr>Quality? Why bother?</vt:lpstr>
      <vt:lpstr>Eaquals International Conference 26– 28 April 2018 Corinthia Hotel, Prague</vt:lpstr>
      <vt:lpstr>Find out more at: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Joanna Watson</cp:lastModifiedBy>
  <cp:revision>91</cp:revision>
  <cp:lastPrinted>2017-04-19T18:15:05Z</cp:lastPrinted>
  <dcterms:created xsi:type="dcterms:W3CDTF">2014-08-06T11:33:11Z</dcterms:created>
  <dcterms:modified xsi:type="dcterms:W3CDTF">2017-05-24T19:42:03Z</dcterms:modified>
</cp:coreProperties>
</file>